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A342DE-5737-4FF3-8025-A57D083B6B60}" type="datetimeFigureOut">
              <a:rPr lang="en-US" smtClean="0"/>
              <a:pPr/>
              <a:t>4/18/2011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51372C5-0F3B-412F-9C93-51C124F1FC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42DE-5737-4FF3-8025-A57D083B6B60}" type="datetimeFigureOut">
              <a:rPr lang="en-US" smtClean="0"/>
              <a:pPr/>
              <a:t>4/18/2011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72C5-0F3B-412F-9C93-51C124F1FC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42DE-5737-4FF3-8025-A57D083B6B60}" type="datetimeFigureOut">
              <a:rPr lang="en-US" smtClean="0"/>
              <a:pPr/>
              <a:t>4/18/2011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72C5-0F3B-412F-9C93-51C124F1FC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A342DE-5737-4FF3-8025-A57D083B6B60}" type="datetimeFigureOut">
              <a:rPr lang="en-US" smtClean="0"/>
              <a:pPr/>
              <a:t>4/18/2011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1372C5-0F3B-412F-9C93-51C124F1FC4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A342DE-5737-4FF3-8025-A57D083B6B60}" type="datetimeFigureOut">
              <a:rPr lang="en-US" smtClean="0"/>
              <a:pPr/>
              <a:t>4/18/2011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51372C5-0F3B-412F-9C93-51C124F1FC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42DE-5737-4FF3-8025-A57D083B6B60}" type="datetimeFigureOut">
              <a:rPr lang="en-US" smtClean="0"/>
              <a:pPr/>
              <a:t>4/18/2011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72C5-0F3B-412F-9C93-51C124F1FC4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42DE-5737-4FF3-8025-A57D083B6B60}" type="datetimeFigureOut">
              <a:rPr lang="en-US" smtClean="0"/>
              <a:pPr/>
              <a:t>4/18/2011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72C5-0F3B-412F-9C93-51C124F1FC4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A342DE-5737-4FF3-8025-A57D083B6B60}" type="datetimeFigureOut">
              <a:rPr lang="en-US" smtClean="0"/>
              <a:pPr/>
              <a:t>4/18/2011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1372C5-0F3B-412F-9C93-51C124F1FC4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42DE-5737-4FF3-8025-A57D083B6B60}" type="datetimeFigureOut">
              <a:rPr lang="en-US" smtClean="0"/>
              <a:pPr/>
              <a:t>4/18/2011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72C5-0F3B-412F-9C93-51C124F1FC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A342DE-5737-4FF3-8025-A57D083B6B60}" type="datetimeFigureOut">
              <a:rPr lang="en-US" smtClean="0"/>
              <a:pPr/>
              <a:t>4/18/2011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1372C5-0F3B-412F-9C93-51C124F1FC4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A342DE-5737-4FF3-8025-A57D083B6B60}" type="datetimeFigureOut">
              <a:rPr lang="en-US" smtClean="0"/>
              <a:pPr/>
              <a:t>4/18/2011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1372C5-0F3B-412F-9C93-51C124F1FC4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A342DE-5737-4FF3-8025-A57D083B6B60}" type="datetimeFigureOut">
              <a:rPr lang="en-US" smtClean="0"/>
              <a:pPr/>
              <a:t>4/18/2011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1372C5-0F3B-412F-9C93-51C124F1FC4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7.1 The Geometric Mean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CA" dirty="0" smtClean="0"/>
              <a:t>7.1 </a:t>
            </a:r>
            <a:r>
              <a:rPr lang="en-CA" smtClean="0"/>
              <a:t>Geometric Mean: Examples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57172" y="1471598"/>
            <a:ext cx="28479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376735" y="838183"/>
            <a:ext cx="29337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4029048" y="1614498"/>
            <a:ext cx="1419225" cy="804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43971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000" dirty="0" smtClean="0"/>
              <a:t>Theorems From 7.1: Geometric Mean</a:t>
            </a:r>
            <a:endParaRPr lang="en-CA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486901" y="-1415386"/>
            <a:ext cx="1392524" cy="565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794483" y="-151333"/>
            <a:ext cx="1564898" cy="629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2391261" y="1966403"/>
            <a:ext cx="1932586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1538" y="6000768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Hmwr</a:t>
            </a:r>
            <a:r>
              <a:rPr lang="en-CA" dirty="0" smtClean="0"/>
              <a:t>/challenge: Show how these theorems are true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23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7.1 The Geometric Mean</vt:lpstr>
      <vt:lpstr>7.1 Geometric Mean: Examples</vt:lpstr>
      <vt:lpstr>Theorems From 7.1: Geometric Mean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7.1 The Geometric Mean</dc:title>
  <dc:creator>admin</dc:creator>
  <cp:lastModifiedBy>admin</cp:lastModifiedBy>
  <cp:revision>7</cp:revision>
  <dcterms:created xsi:type="dcterms:W3CDTF">2011-04-04T04:52:40Z</dcterms:created>
  <dcterms:modified xsi:type="dcterms:W3CDTF">2011-04-18T11:57:17Z</dcterms:modified>
</cp:coreProperties>
</file>