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11F1-78C7-4406-A667-AE9CF3BBB399}" type="datetimeFigureOut">
              <a:rPr lang="en-CA" smtClean="0"/>
              <a:pPr/>
              <a:t>10/10/2011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7E1E-7231-4488-B9AD-C99B4A79D3D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922"/>
            <a:ext cx="2088232" cy="198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accent5">
                    <a:lumMod val="50000"/>
                  </a:schemeClr>
                </a:solidFill>
              </a:rPr>
              <a:t>The Slope of a Line:</a:t>
            </a:r>
            <a:endParaRPr lang="en-CA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7992888" cy="320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9512" y="465313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Real life example: Rate of Change How Much did I change?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Slope of a Line: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14</cp:revision>
  <dcterms:created xsi:type="dcterms:W3CDTF">2011-10-10T16:00:04Z</dcterms:created>
  <dcterms:modified xsi:type="dcterms:W3CDTF">2011-10-11T02:26:49Z</dcterms:modified>
</cp:coreProperties>
</file>