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1B3917-35ED-4195-BA2B-76F0936A0F48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B08AC0-4467-4F96-B51C-DD5936ED118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3.1 </a:t>
            </a:r>
            <a:r>
              <a:rPr lang="en-CA" sz="4400" dirty="0" err="1" smtClean="0"/>
              <a:t>Extrema</a:t>
            </a:r>
            <a:r>
              <a:rPr lang="en-CA" sz="4400" dirty="0" smtClean="0"/>
              <a:t> on an Interval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Your turn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13790" y="-1785086"/>
            <a:ext cx="1815086" cy="781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Questions that will be answered in Chapter 3: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Does </a:t>
            </a:r>
            <a:r>
              <a:rPr lang="en-CA" i="1" dirty="0" smtClean="0"/>
              <a:t>f</a:t>
            </a:r>
            <a:r>
              <a:rPr lang="en-CA" dirty="0" smtClean="0"/>
              <a:t> have a maximum or a minimum value?</a:t>
            </a:r>
          </a:p>
          <a:p>
            <a:r>
              <a:rPr lang="en-CA" dirty="0" smtClean="0"/>
              <a:t>Where is the function increasing or decreasing?</a:t>
            </a:r>
          </a:p>
          <a:p>
            <a:r>
              <a:rPr lang="en-CA" dirty="0" smtClean="0"/>
              <a:t>Applications?</a:t>
            </a:r>
          </a:p>
          <a:p>
            <a:r>
              <a:rPr lang="en-CA" dirty="0" smtClean="0"/>
              <a:t>Derivative will help us!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3.1 </a:t>
            </a:r>
            <a:r>
              <a:rPr lang="en-CA" dirty="0" err="1" smtClean="0"/>
              <a:t>Extrema</a:t>
            </a:r>
            <a:r>
              <a:rPr lang="en-CA" dirty="0" smtClean="0"/>
              <a:t> on an Interval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89894" y="-1389818"/>
            <a:ext cx="2571768" cy="67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3079" y="3751457"/>
            <a:ext cx="3114672" cy="261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93144" y="3523680"/>
            <a:ext cx="3286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368862" y="3728547"/>
            <a:ext cx="2714644" cy="283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3.1 </a:t>
            </a:r>
            <a:r>
              <a:rPr lang="en-CA" dirty="0" err="1" smtClean="0"/>
              <a:t>Extrema</a:t>
            </a:r>
            <a:r>
              <a:rPr lang="en-CA" dirty="0" smtClean="0"/>
              <a:t> on an Interval 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7283" y="-1661323"/>
            <a:ext cx="1228982" cy="812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385762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Does this make sense?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Visualize a picture in your head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6908"/>
          </a:xfrm>
        </p:spPr>
        <p:txBody>
          <a:bodyPr>
            <a:noAutofit/>
          </a:bodyPr>
          <a:lstStyle/>
          <a:p>
            <a:r>
              <a:rPr lang="en-CA" sz="2800" dirty="0" smtClean="0"/>
              <a:t>3.1 Relative </a:t>
            </a:r>
            <a:r>
              <a:rPr lang="en-CA" sz="2800" dirty="0" err="1" smtClean="0"/>
              <a:t>Extrema</a:t>
            </a:r>
            <a:r>
              <a:rPr lang="en-CA" sz="2800" dirty="0" smtClean="0"/>
              <a:t> and Critical Number. </a:t>
            </a:r>
            <a:endParaRPr lang="en-CA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62565" y="-1548175"/>
            <a:ext cx="2143141" cy="681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44888" y="2758998"/>
            <a:ext cx="3886196" cy="36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478632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Notice the endpoints or breaks in the graph cannot be relative </a:t>
            </a:r>
            <a:r>
              <a:rPr lang="en-CA" dirty="0" err="1" smtClean="0"/>
              <a:t>extrema</a:t>
            </a:r>
            <a:r>
              <a:rPr lang="en-CA" dirty="0" smtClean="0"/>
              <a:t> since it requires open intervals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Only hills and valleys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CA" sz="2000" dirty="0" smtClean="0"/>
              <a:t>Example 1: The Value of the Derivative at Relative </a:t>
            </a:r>
            <a:r>
              <a:rPr lang="en-CA" sz="2000" dirty="0" err="1" smtClean="0"/>
              <a:t>Extrema</a:t>
            </a:r>
            <a:endParaRPr lang="en-CA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14535" y="-754089"/>
            <a:ext cx="2986732" cy="6072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583" y="790227"/>
            <a:ext cx="3000396" cy="29972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0223" y="3820859"/>
            <a:ext cx="2911467" cy="29918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4032"/>
          </a:xfrm>
        </p:spPr>
        <p:txBody>
          <a:bodyPr>
            <a:normAutofit/>
          </a:bodyPr>
          <a:lstStyle/>
          <a:p>
            <a:r>
              <a:rPr lang="en-CA" dirty="0" smtClean="0"/>
              <a:t>3.1 Critical Number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4957" y="-2503442"/>
            <a:ext cx="1143009" cy="772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07478" y="223234"/>
            <a:ext cx="3270026" cy="67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87580" y="2153180"/>
            <a:ext cx="1110785" cy="72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71802" y="6383069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Be careful don’t get confused with the converse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3200" dirty="0" smtClean="0"/>
              <a:t>3.1 Finding </a:t>
            </a:r>
            <a:r>
              <a:rPr lang="en-CA" sz="3200" dirty="0" err="1" smtClean="0"/>
              <a:t>Extrema</a:t>
            </a:r>
            <a:r>
              <a:rPr lang="en-CA" sz="3200" dirty="0" smtClean="0"/>
              <a:t> on a Closed Interval </a:t>
            </a:r>
            <a:endParaRPr lang="en-CA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43493" y="-957598"/>
            <a:ext cx="2110646" cy="659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435769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Step 1 and 2 will find the highest and lowest relative extreme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Step 3 will see if the other </a:t>
            </a:r>
            <a:r>
              <a:rPr lang="en-CA" dirty="0" err="1" smtClean="0"/>
              <a:t>extremas</a:t>
            </a:r>
            <a:r>
              <a:rPr lang="en-CA" dirty="0" smtClean="0"/>
              <a:t> are higher than these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2: Finding </a:t>
            </a:r>
            <a:r>
              <a:rPr lang="en-CA" sz="2400" dirty="0" err="1" smtClean="0"/>
              <a:t>Extrema</a:t>
            </a:r>
            <a:r>
              <a:rPr lang="en-CA" sz="2400" dirty="0" smtClean="0"/>
              <a:t> on a Closed Interval </a:t>
            </a:r>
            <a:endParaRPr lang="en-CA" sz="2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0522" y="856017"/>
            <a:ext cx="4834643" cy="64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40848" y="-1855019"/>
            <a:ext cx="428626" cy="599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29034" y="2725470"/>
            <a:ext cx="3862393" cy="28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561</TotalTime>
  <Words>152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3.1 Extrema on an Interval</vt:lpstr>
      <vt:lpstr>Questions that will be answered in Chapter 3:</vt:lpstr>
      <vt:lpstr>3.1 Extrema on an Interval</vt:lpstr>
      <vt:lpstr>3.1 Extrema on an Interval </vt:lpstr>
      <vt:lpstr>3.1 Relative Extrema and Critical Number. </vt:lpstr>
      <vt:lpstr>Example 1: The Value of the Derivative at Relative Extrema</vt:lpstr>
      <vt:lpstr>3.1 Critical Number</vt:lpstr>
      <vt:lpstr>3.1 Finding Extrema on a Closed Interval </vt:lpstr>
      <vt:lpstr>Example 2: Finding Extrema on a Closed Interval </vt:lpstr>
      <vt:lpstr>Your turn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Extrema on an Interval</dc:title>
  <dc:creator>admin</dc:creator>
  <cp:lastModifiedBy>admin</cp:lastModifiedBy>
  <cp:revision>40</cp:revision>
  <dcterms:created xsi:type="dcterms:W3CDTF">2011-01-11T05:59:57Z</dcterms:created>
  <dcterms:modified xsi:type="dcterms:W3CDTF">2011-11-07T06:44:31Z</dcterms:modified>
</cp:coreProperties>
</file>