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1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90227EF-F68C-4108-B6A5-80CDDF3F59E4}" type="datetimeFigureOut">
              <a:rPr lang="en-US" smtClean="0"/>
              <a:t>5/6/2012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E719833-80DC-4B48-A4BD-657B10C9F11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227EF-F68C-4108-B6A5-80CDDF3F59E4}" type="datetimeFigureOut">
              <a:rPr lang="en-US" smtClean="0"/>
              <a:t>5/6/2012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19833-80DC-4B48-A4BD-657B10C9F1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227EF-F68C-4108-B6A5-80CDDF3F59E4}" type="datetimeFigureOut">
              <a:rPr lang="en-US" smtClean="0"/>
              <a:t>5/6/2012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19833-80DC-4B48-A4BD-657B10C9F1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90227EF-F68C-4108-B6A5-80CDDF3F59E4}" type="datetimeFigureOut">
              <a:rPr lang="en-US" smtClean="0"/>
              <a:t>5/6/2012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E719833-80DC-4B48-A4BD-657B10C9F11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90227EF-F68C-4108-B6A5-80CDDF3F59E4}" type="datetimeFigureOut">
              <a:rPr lang="en-US" smtClean="0"/>
              <a:t>5/6/2012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E719833-80DC-4B48-A4BD-657B10C9F11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227EF-F68C-4108-B6A5-80CDDF3F59E4}" type="datetimeFigureOut">
              <a:rPr lang="en-US" smtClean="0"/>
              <a:t>5/6/2012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19833-80DC-4B48-A4BD-657B10C9F11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227EF-F68C-4108-B6A5-80CDDF3F59E4}" type="datetimeFigureOut">
              <a:rPr lang="en-US" smtClean="0"/>
              <a:t>5/6/2012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19833-80DC-4B48-A4BD-657B10C9F11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90227EF-F68C-4108-B6A5-80CDDF3F59E4}" type="datetimeFigureOut">
              <a:rPr lang="en-US" smtClean="0"/>
              <a:t>5/6/2012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E719833-80DC-4B48-A4BD-657B10C9F11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227EF-F68C-4108-B6A5-80CDDF3F59E4}" type="datetimeFigureOut">
              <a:rPr lang="en-US" smtClean="0"/>
              <a:t>5/6/2012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19833-80DC-4B48-A4BD-657B10C9F1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90227EF-F68C-4108-B6A5-80CDDF3F59E4}" type="datetimeFigureOut">
              <a:rPr lang="en-US" smtClean="0"/>
              <a:t>5/6/2012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E719833-80DC-4B48-A4BD-657B10C9F117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90227EF-F68C-4108-B6A5-80CDDF3F59E4}" type="datetimeFigureOut">
              <a:rPr lang="en-US" smtClean="0"/>
              <a:t>5/6/2012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E719833-80DC-4B48-A4BD-657B10C9F117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90227EF-F68C-4108-B6A5-80CDDF3F59E4}" type="datetimeFigureOut">
              <a:rPr lang="en-US" smtClean="0"/>
              <a:t>5/6/2012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E719833-80DC-4B48-A4BD-657B10C9F11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1295400"/>
            <a:ext cx="6172200" cy="675162"/>
          </a:xfrm>
        </p:spPr>
        <p:txBody>
          <a:bodyPr/>
          <a:lstStyle/>
          <a:p>
            <a:r>
              <a:rPr lang="en-US" dirty="0" smtClean="0"/>
              <a:t>9.4 Using Trig Identities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1955322"/>
            <a:ext cx="6172200" cy="3835878"/>
          </a:xfrm>
        </p:spPr>
        <p:txBody>
          <a:bodyPr/>
          <a:lstStyle/>
          <a:p>
            <a:r>
              <a:rPr lang="en-US" dirty="0" smtClean="0"/>
              <a:t>Learning Target: </a:t>
            </a:r>
          </a:p>
          <a:p>
            <a:r>
              <a:rPr lang="en-US" dirty="0" smtClean="0"/>
              <a:t>We will learn to use identities to solve trigonometric equations</a:t>
            </a:r>
          </a:p>
          <a:p>
            <a:endParaRPr lang="en-US" dirty="0"/>
          </a:p>
          <a:p>
            <a:r>
              <a:rPr lang="en-US" dirty="0" smtClean="0"/>
              <a:t>Review: </a:t>
            </a:r>
          </a:p>
          <a:p>
            <a:r>
              <a:rPr lang="en-US" dirty="0" smtClean="0"/>
              <a:t>Memorize all new and old trig identities (many more from 9.4)</a:t>
            </a:r>
          </a:p>
          <a:p>
            <a:r>
              <a:rPr lang="en-US" dirty="0" smtClean="0"/>
              <a:t>Need to remember techniques of solving trig equations from 8.4 (*factoring and knowing that even though calculator gives only one answer that there infinite answers)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1054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"/>
            <a:ext cx="7924800" cy="4572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Example 1: Use Double-Angle Identities</a:t>
            </a:r>
            <a:endParaRPr lang="en-US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662116" y="-671516"/>
            <a:ext cx="352426" cy="30670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6404412" y="-1067950"/>
            <a:ext cx="452437" cy="35027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390901" y="1790700"/>
            <a:ext cx="1609725" cy="74771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090737" y="-439738"/>
            <a:ext cx="3429000" cy="69246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9306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076450" y="-1085850"/>
            <a:ext cx="438150" cy="3829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847851" y="-552450"/>
            <a:ext cx="4295775" cy="7534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304800" y="76200"/>
            <a:ext cx="7924800" cy="45720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 smtClean="0"/>
              <a:t>Example 2: Use Double-Angle Identities</a:t>
            </a:r>
            <a:endParaRPr lang="en-US" sz="24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2819400" y="2209800"/>
            <a:ext cx="2209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819400" y="1905000"/>
            <a:ext cx="2209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029200" y="1905000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819400" y="1905000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791200" y="1905000"/>
            <a:ext cx="2667000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Rearrange the identity to match the equation we are working with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7187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304800" y="76200"/>
            <a:ext cx="7924800" cy="457200"/>
          </a:xfrm>
          <a:prstGeom prst="rect">
            <a:avLst/>
          </a:prstGeom>
        </p:spPr>
        <p:txBody>
          <a:bodyPr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 smtClean="0"/>
              <a:t>Example 3: Use Double-Angle Identities</a:t>
            </a:r>
            <a:endParaRPr lang="en-US" sz="2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406650" y="-1530350"/>
            <a:ext cx="457200" cy="461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828800" y="-152400"/>
            <a:ext cx="3724275" cy="6467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Straight Connector 4"/>
          <p:cNvCxnSpPr/>
          <p:nvPr/>
        </p:nvCxnSpPr>
        <p:spPr>
          <a:xfrm>
            <a:off x="1447800" y="2057400"/>
            <a:ext cx="224313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447800" y="1752600"/>
            <a:ext cx="224313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8457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467600" cy="334962"/>
          </a:xfrm>
        </p:spPr>
        <p:txBody>
          <a:bodyPr>
            <a:noAutofit/>
          </a:bodyPr>
          <a:lstStyle/>
          <a:p>
            <a:r>
              <a:rPr lang="en-US" sz="2400" dirty="0" smtClean="0"/>
              <a:t>Example 4: Use Addition Identities</a:t>
            </a:r>
            <a:endParaRPr lang="en-US" sz="24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124200" y="-2362200"/>
            <a:ext cx="428625" cy="6067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877051" y="1371600"/>
            <a:ext cx="11239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addition</a:t>
            </a:r>
            <a:endParaRPr lang="en-US" dirty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609725" y="-161925"/>
            <a:ext cx="4171950" cy="647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Straight Connector 4"/>
          <p:cNvCxnSpPr/>
          <p:nvPr/>
        </p:nvCxnSpPr>
        <p:spPr>
          <a:xfrm>
            <a:off x="2209800" y="2133600"/>
            <a:ext cx="381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209800" y="2438400"/>
            <a:ext cx="381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8666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381000"/>
          </a:xfrm>
        </p:spPr>
        <p:txBody>
          <a:bodyPr>
            <a:normAutofit fontScale="90000"/>
          </a:bodyPr>
          <a:lstStyle/>
          <a:p>
            <a:r>
              <a:rPr lang="en-US" sz="2400" dirty="0" smtClean="0"/>
              <a:t>Example 5: Using Half-Angle Identities</a:t>
            </a:r>
            <a:endParaRPr lang="en-US" sz="24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086100" y="-2247900"/>
            <a:ext cx="457200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919413" y="2909887"/>
            <a:ext cx="1638300" cy="625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323975" y="-66675"/>
            <a:ext cx="4762500" cy="664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101725" y="4438650"/>
            <a:ext cx="428625" cy="1895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053263" y="-728662"/>
            <a:ext cx="857250" cy="2466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14955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29</TotalTime>
  <Words>101</Words>
  <Application>Microsoft Office PowerPoint</Application>
  <PresentationFormat>On-screen Show (4:3)</PresentationFormat>
  <Paragraphs>14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Oriel</vt:lpstr>
      <vt:lpstr>9.4 Using Trig Identities</vt:lpstr>
      <vt:lpstr>Example 1: Use Double-Angle Identities</vt:lpstr>
      <vt:lpstr>PowerPoint Presentation</vt:lpstr>
      <vt:lpstr>PowerPoint Presentation</vt:lpstr>
      <vt:lpstr>Example 4: Use Addition Identities</vt:lpstr>
      <vt:lpstr>Example 5: Using Half-Angle Identities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9.4 Using Trig Identities</dc:title>
  <dc:creator>bb</dc:creator>
  <cp:lastModifiedBy>bb</cp:lastModifiedBy>
  <cp:revision>5</cp:revision>
  <dcterms:created xsi:type="dcterms:W3CDTF">2012-05-06T10:46:10Z</dcterms:created>
  <dcterms:modified xsi:type="dcterms:W3CDTF">2012-05-06T11:16:03Z</dcterms:modified>
</cp:coreProperties>
</file>