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04FF47-2B4D-431E-9795-808570A4774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5ED1F8-2C2D-434F-9E59-6DC90BC427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781800" cy="76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9.2 Addition and Subtraction Identities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371600"/>
            <a:ext cx="6172200" cy="137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Learning Objectives: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will learn to use the addition and subtraction identities for sine, cosine, and tangent 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will learn to use the </a:t>
            </a:r>
            <a:r>
              <a:rPr lang="en-US" dirty="0" err="1" smtClean="0"/>
              <a:t>cofunction</a:t>
            </a:r>
            <a:r>
              <a:rPr lang="en-US" dirty="0" smtClean="0"/>
              <a:t> identities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2828924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because some operations are distributive you cannot assume others are distributive: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95763" y="2233612"/>
            <a:ext cx="75247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0" y="4431268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we are taking the sine of the sum of two angles. </a:t>
            </a:r>
          </a:p>
          <a:p>
            <a:r>
              <a:rPr lang="en-US" dirty="0" smtClean="0"/>
              <a:t>Let’s see what happens when we do that!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 and Subtraction Identities for Sine and Cosine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76950" y="-1000125"/>
            <a:ext cx="1381125" cy="399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1292224"/>
            <a:ext cx="7467600" cy="487362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Example 1: Addition Identities</a:t>
            </a: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17924" y="-1693865"/>
            <a:ext cx="542925" cy="743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24400" y="2236786"/>
            <a:ext cx="34782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it mean by exact?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24575" y="2505075"/>
            <a:ext cx="5143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24663" y="2886075"/>
            <a:ext cx="4857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51020" y="2802616"/>
            <a:ext cx="336550" cy="360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81000" y="4038600"/>
            <a:ext cx="7467600" cy="487362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Example 2: Subtraction Identities</a:t>
            </a:r>
            <a:endParaRPr lang="en-US" sz="200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28713" y="3995737"/>
            <a:ext cx="43815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1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8273"/>
            <a:ext cx="8305800" cy="381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Example 3: Proving Identity Using Addition Identity</a:t>
            </a:r>
            <a:endParaRPr lang="en-US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38425" y="-1917702"/>
            <a:ext cx="5143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34150" y="-247650"/>
            <a:ext cx="1381125" cy="399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22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28700" y="12699"/>
            <a:ext cx="609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1425" y="-838200"/>
            <a:ext cx="71437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228600"/>
            <a:ext cx="8305800" cy="381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Example 4: Proving Difference Quotient of sin x</a:t>
            </a:r>
            <a:endParaRPr lang="en-US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34150" y="142875"/>
            <a:ext cx="1381125" cy="399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1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047999" cy="137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Addition and Subtraction Identities for Tangent</a:t>
            </a:r>
            <a:endParaRPr lang="en-US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19662" y="-719138"/>
            <a:ext cx="154305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05175" y="-1323975"/>
            <a:ext cx="1476375" cy="717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71712" y="2338388"/>
            <a:ext cx="371475" cy="392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48375" y="2790825"/>
            <a:ext cx="657225" cy="300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76362" y="3929063"/>
            <a:ext cx="342900" cy="1933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24263" y="-195262"/>
            <a:ext cx="1076325" cy="741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8037" y="4229100"/>
            <a:ext cx="695325" cy="147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0" y="489585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about the Quadrant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6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3349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Cofunction</a:t>
            </a:r>
            <a:r>
              <a:rPr lang="en-US" sz="2400" dirty="0" smtClean="0"/>
              <a:t> Identities</a:t>
            </a:r>
            <a:endParaRPr lang="en-US" sz="24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15088" y="-290513"/>
            <a:ext cx="13144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5300" y="571500"/>
            <a:ext cx="20955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67025" y="609599"/>
            <a:ext cx="20383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743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 that the first equation using unit circle, one x-value, and an actual proof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5836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 that the 2</a:t>
            </a:r>
            <a:r>
              <a:rPr lang="en-US" baseline="30000" dirty="0" smtClean="0"/>
              <a:t>nd</a:t>
            </a:r>
            <a:r>
              <a:rPr lang="en-US" dirty="0" smtClean="0"/>
              <a:t> equation is true by using the 1</a:t>
            </a:r>
            <a:r>
              <a:rPr lang="en-US" baseline="30000" dirty="0" smtClean="0"/>
              <a:t>st</a:t>
            </a:r>
            <a:r>
              <a:rPr lang="en-US" dirty="0" smtClean="0"/>
              <a:t>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8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411162"/>
          </a:xfrm>
        </p:spPr>
        <p:txBody>
          <a:bodyPr>
            <a:noAutofit/>
          </a:bodyPr>
          <a:lstStyle/>
          <a:p>
            <a:r>
              <a:rPr lang="en-US" sz="2200" dirty="0" smtClean="0"/>
              <a:t>Example 6: </a:t>
            </a:r>
            <a:r>
              <a:rPr lang="en-US" sz="2200" dirty="0" err="1" smtClean="0"/>
              <a:t>Confunction</a:t>
            </a:r>
            <a:r>
              <a:rPr lang="en-US" sz="2200" dirty="0" smtClean="0"/>
              <a:t> Identities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09737" y="-795337"/>
            <a:ext cx="100012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29363" y="566737"/>
            <a:ext cx="800100" cy="2333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29350" y="247650"/>
            <a:ext cx="381000" cy="1714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38799" y="457200"/>
            <a:ext cx="198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use: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05024" y="628650"/>
            <a:ext cx="2714625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85824" y="1292224"/>
            <a:ext cx="457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5274" y="6400800"/>
            <a:ext cx="625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9.2 </a:t>
            </a:r>
            <a:r>
              <a:rPr lang="en-US" dirty="0" err="1" smtClean="0"/>
              <a:t>Hmwr</a:t>
            </a:r>
            <a:r>
              <a:rPr lang="en-US" dirty="0" smtClean="0"/>
              <a:t>: 1-23odd, 35, 36, 49-55odd, 57(prove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3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174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9.2 Addition and Subtraction Identities</vt:lpstr>
      <vt:lpstr>Addition and Subtraction Identities for Sine and Cosine</vt:lpstr>
      <vt:lpstr>Example 3: Proving Identity Using Addition Identity</vt:lpstr>
      <vt:lpstr>PowerPoint Presentation</vt:lpstr>
      <vt:lpstr>Addition and Subtraction Identities for Tangent</vt:lpstr>
      <vt:lpstr>PowerPoint Presentation</vt:lpstr>
      <vt:lpstr>Cofunction Identities</vt:lpstr>
      <vt:lpstr>Example 6: Confunction Identities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</dc:creator>
  <cp:lastModifiedBy>bb</cp:lastModifiedBy>
  <cp:revision>10</cp:revision>
  <dcterms:created xsi:type="dcterms:W3CDTF">2012-05-02T11:43:14Z</dcterms:created>
  <dcterms:modified xsi:type="dcterms:W3CDTF">2012-05-03T08:31:26Z</dcterms:modified>
</cp:coreProperties>
</file>