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79568A-3CE3-4984-A727-D22B4D63C0EA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635A29-5C06-404C-9081-50598E57B9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"/>
            <a:ext cx="6172200" cy="1894362"/>
          </a:xfrm>
        </p:spPr>
        <p:txBody>
          <a:bodyPr/>
          <a:lstStyle/>
          <a:p>
            <a:r>
              <a:rPr lang="en-US" dirty="0" smtClean="0"/>
              <a:t>9.1 Identities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107722"/>
            <a:ext cx="6172200" cy="1371600"/>
          </a:xfrm>
        </p:spPr>
        <p:txBody>
          <a:bodyPr/>
          <a:lstStyle/>
          <a:p>
            <a:r>
              <a:rPr lang="en-US" dirty="0" smtClean="0"/>
              <a:t>Identify possible identities by using graphs</a:t>
            </a:r>
          </a:p>
          <a:p>
            <a:r>
              <a:rPr lang="en-US" dirty="0" smtClean="0"/>
              <a:t>Apply strategies to prove identities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0" y="3429000"/>
            <a:ext cx="63246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the difference between an equation that is an identity and an equation that is not an identity?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4200" y="-2743200"/>
            <a:ext cx="146685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3125" y="-1381125"/>
            <a:ext cx="74295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3563" y="376238"/>
            <a:ext cx="5248275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0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077200" cy="685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Example 1: Graphical Testing to Determine If Identity</a:t>
            </a:r>
            <a:endParaRPr lang="en-US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5425" y="66675"/>
            <a:ext cx="60960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5375" y="-504825"/>
            <a:ext cx="685800" cy="306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7838" y="1166812"/>
            <a:ext cx="20288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2675" y="1304925"/>
            <a:ext cx="6191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736" y="3348038"/>
            <a:ext cx="26384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9250" y="3190876"/>
            <a:ext cx="27527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Autofit/>
          </a:bodyPr>
          <a:lstStyle/>
          <a:p>
            <a:r>
              <a:rPr lang="en-US" sz="2200" dirty="0" smtClean="0"/>
              <a:t>Example 2: Finding An Identity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0000" y="-3048000"/>
            <a:ext cx="428625" cy="743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412" y="709612"/>
            <a:ext cx="215265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1066800"/>
            <a:ext cx="4343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this graph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2209800" cy="20574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2200" dirty="0" smtClean="0"/>
              <a:t>Proving New Identities By Using Old Identities:</a:t>
            </a:r>
            <a:br>
              <a:rPr lang="en-US" sz="2200" dirty="0" smtClean="0"/>
            </a:br>
            <a:r>
              <a:rPr lang="en-US" sz="2200" dirty="0" smtClean="0"/>
              <a:t>Memorize The Old Identities 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9387" y="423863"/>
            <a:ext cx="668655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92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6858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>Strategies for Proving Trig Identities:</a:t>
            </a:r>
            <a:br>
              <a:rPr lang="en-US" sz="2200" dirty="0" smtClean="0"/>
            </a:br>
            <a:r>
              <a:rPr lang="en-US" sz="2200" dirty="0" smtClean="0"/>
              <a:t>Plans of Attack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5016" y="-597221"/>
            <a:ext cx="4286249" cy="71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6188" y="2447924"/>
            <a:ext cx="1571625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4873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2200" dirty="0" smtClean="0"/>
              <a:t>Example 3: Transform One Side Into Other Side: SG 1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1371600"/>
            <a:ext cx="7143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09938" y="485775"/>
            <a:ext cx="25241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144000" cy="487362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4: Write Everything in Terms of Sine and Cosine: </a:t>
            </a:r>
            <a:r>
              <a:rPr lang="en-US" sz="2000" dirty="0" err="1" smtClean="0"/>
              <a:t>Sg</a:t>
            </a:r>
            <a:r>
              <a:rPr lang="en-US" sz="2000" dirty="0" smtClean="0"/>
              <a:t> 3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8850" y="0"/>
            <a:ext cx="4686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334962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5: Transform One Side Into The Other Side 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7100" y="-1943100"/>
            <a:ext cx="666750" cy="561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8350" y="400050"/>
            <a:ext cx="4933950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6: Dealing with Each Side Separately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3112" y="-1052512"/>
            <a:ext cx="5619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1675" y="-66675"/>
            <a:ext cx="4495800" cy="752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2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115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9.1 Identities and Proofs</vt:lpstr>
      <vt:lpstr>Example 1: Graphical Testing to Determine If Identity</vt:lpstr>
      <vt:lpstr>Example 2: Finding An Identity</vt:lpstr>
      <vt:lpstr>Proving New Identities By Using Old Identities: Memorize The Old Identities </vt:lpstr>
      <vt:lpstr>Strategies for Proving Trig Identities: Plans of Attack</vt:lpstr>
      <vt:lpstr>Example 3: Transform One Side Into Other Side: SG 1</vt:lpstr>
      <vt:lpstr>Example 4: Write Everything in Terms of Sine and Cosine: Sg 3</vt:lpstr>
      <vt:lpstr>Example 5: Transform One Side Into The Other Side </vt:lpstr>
      <vt:lpstr>Example 6: Dealing with Each Side Separately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 Identities and Proofs</dc:title>
  <dc:creator>bb</dc:creator>
  <cp:lastModifiedBy>bb</cp:lastModifiedBy>
  <cp:revision>5</cp:revision>
  <dcterms:created xsi:type="dcterms:W3CDTF">2012-05-01T05:35:02Z</dcterms:created>
  <dcterms:modified xsi:type="dcterms:W3CDTF">2012-05-01T06:49:31Z</dcterms:modified>
</cp:coreProperties>
</file>