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E41477-2EEF-4FB8-A643-3C65EE678B22}" type="datetimeFigureOut">
              <a:rPr lang="en-US" smtClean="0"/>
              <a:t>5/26/2012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A1E9F8-84F4-4A0D-9805-6359DEEB7C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28600"/>
            <a:ext cx="6172200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8.5 Rhombi and Squares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9600"/>
            <a:ext cx="6934200" cy="137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Learning Targets: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We will learn to recognize and apply the properties of rhombi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We will learn to recognize and apply the properties of </a:t>
            </a:r>
            <a:r>
              <a:rPr lang="en-US" dirty="0" smtClean="0"/>
              <a:t>squares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050" y="2409825"/>
            <a:ext cx="3714750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2286000"/>
            <a:ext cx="1866900" cy="130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258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467600" cy="334962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Special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487362"/>
            <a:ext cx="86868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/>
              <a:t>A rhombus is a quadrilateral with all four side congruent 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If that is true what is also true?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Extra properties: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Proof: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19325"/>
            <a:ext cx="8467725" cy="241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0"/>
            <a:ext cx="1371600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7196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</TotalTime>
  <Words>56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Oriel</vt:lpstr>
      <vt:lpstr>8.5 Rhombi and Squares</vt:lpstr>
      <vt:lpstr>Special Properties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8.5 Rhombi and Squares</dc:title>
  <dc:creator>R402</dc:creator>
  <cp:lastModifiedBy>R402</cp:lastModifiedBy>
  <cp:revision>3</cp:revision>
  <dcterms:created xsi:type="dcterms:W3CDTF">2012-05-26T02:12:19Z</dcterms:created>
  <dcterms:modified xsi:type="dcterms:W3CDTF">2012-05-26T02:23:54Z</dcterms:modified>
</cp:coreProperties>
</file>