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6DB88A6-7D41-459A-B7A5-4EF9EF1C63D5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8C3DD1D-D55B-46A2-8A0D-D89B94DD685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B88A6-7D41-459A-B7A5-4EF9EF1C63D5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DD1D-D55B-46A2-8A0D-D89B94DD68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B88A6-7D41-459A-B7A5-4EF9EF1C63D5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DD1D-D55B-46A2-8A0D-D89B94DD68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6DB88A6-7D41-459A-B7A5-4EF9EF1C63D5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8C3DD1D-D55B-46A2-8A0D-D89B94DD685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6DB88A6-7D41-459A-B7A5-4EF9EF1C63D5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8C3DD1D-D55B-46A2-8A0D-D89B94DD685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B88A6-7D41-459A-B7A5-4EF9EF1C63D5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DD1D-D55B-46A2-8A0D-D89B94DD685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B88A6-7D41-459A-B7A5-4EF9EF1C63D5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DD1D-D55B-46A2-8A0D-D89B94DD685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6DB88A6-7D41-459A-B7A5-4EF9EF1C63D5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8C3DD1D-D55B-46A2-8A0D-D89B94DD685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B88A6-7D41-459A-B7A5-4EF9EF1C63D5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DD1D-D55B-46A2-8A0D-D89B94DD68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6DB88A6-7D41-459A-B7A5-4EF9EF1C63D5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8C3DD1D-D55B-46A2-8A0D-D89B94DD685B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6DB88A6-7D41-459A-B7A5-4EF9EF1C63D5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8C3DD1D-D55B-46A2-8A0D-D89B94DD685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6DB88A6-7D41-459A-B7A5-4EF9EF1C63D5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8C3DD1D-D55B-46A2-8A0D-D89B94DD68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914400"/>
            <a:ext cx="6705600" cy="533400"/>
          </a:xfrm>
        </p:spPr>
        <p:txBody>
          <a:bodyPr>
            <a:noAutofit/>
          </a:bodyPr>
          <a:lstStyle/>
          <a:p>
            <a:r>
              <a:rPr lang="en-US" sz="2200" dirty="0" smtClean="0"/>
              <a:t>8.4 Simple </a:t>
            </a:r>
            <a:r>
              <a:rPr lang="en-US" sz="2200" dirty="0"/>
              <a:t>H</a:t>
            </a:r>
            <a:r>
              <a:rPr lang="en-US" sz="2200" dirty="0" smtClean="0"/>
              <a:t>armonic Motion and Modeling	 </a:t>
            </a: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1600200"/>
            <a:ext cx="61722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Learning Targets:</a:t>
            </a:r>
          </a:p>
          <a:p>
            <a:r>
              <a:rPr lang="en-US" dirty="0" smtClean="0"/>
              <a:t>We will learn how to write a sinusoidal function whose graph resembles a given graph</a:t>
            </a:r>
          </a:p>
          <a:p>
            <a:r>
              <a:rPr lang="en-US" dirty="0" smtClean="0"/>
              <a:t>We will learn how to write a sinusoidal function (cyclic) to represent a harmonic motion</a:t>
            </a:r>
          </a:p>
          <a:p>
            <a:r>
              <a:rPr lang="en-US" dirty="0" smtClean="0"/>
              <a:t>We will learn how to find a sinusoidal model for a set of data</a:t>
            </a:r>
          </a:p>
          <a:p>
            <a:endParaRPr lang="en-US" dirty="0" smtClean="0"/>
          </a:p>
          <a:p>
            <a:r>
              <a:rPr lang="en-US" dirty="0" smtClean="0"/>
              <a:t>Why are we learning this? </a:t>
            </a:r>
          </a:p>
          <a:p>
            <a:r>
              <a:rPr lang="en-US" dirty="0" smtClean="0"/>
              <a:t>With our functions we will be able to solve problems and make predictions for certain problems</a:t>
            </a:r>
          </a:p>
          <a:p>
            <a:endParaRPr lang="en-US" dirty="0"/>
          </a:p>
          <a:p>
            <a:r>
              <a:rPr lang="en-US" dirty="0" smtClean="0"/>
              <a:t>ESLRs</a:t>
            </a:r>
          </a:p>
          <a:p>
            <a:r>
              <a:rPr lang="en-US" dirty="0" smtClean="0"/>
              <a:t>GC, 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69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334962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2200" dirty="0" smtClean="0"/>
              <a:t>Real-World Phenomena Model by Trig Functions:</a:t>
            </a:r>
            <a:endParaRPr lang="en-US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677227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7" y="3055244"/>
            <a:ext cx="5719763" cy="217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953000"/>
            <a:ext cx="48196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67777"/>
            <a:ext cx="21145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715000"/>
            <a:ext cx="32385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09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34962"/>
          </a:xfrm>
        </p:spPr>
        <p:txBody>
          <a:bodyPr>
            <a:noAutofit/>
          </a:bodyPr>
          <a:lstStyle/>
          <a:p>
            <a:r>
              <a:rPr lang="en-US" sz="2400" dirty="0" smtClean="0"/>
              <a:t>Example 1: Constructing Sinusoidal Functions</a:t>
            </a:r>
            <a:endParaRPr lang="en-US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7353300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8463"/>
            <a:ext cx="59626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028" y="4572000"/>
            <a:ext cx="18573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086" y="3133188"/>
            <a:ext cx="21145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549" y="5498809"/>
            <a:ext cx="15716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923763"/>
            <a:ext cx="1352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04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0"/>
            <a:ext cx="7084669" cy="2498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069" y="0"/>
            <a:ext cx="1906931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7391400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417" y="2862498"/>
            <a:ext cx="2305050" cy="1785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39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2 </a:t>
            </a:r>
            <a:r>
              <a:rPr lang="en-US" dirty="0" err="1" smtClean="0"/>
              <a:t>con’t</a:t>
            </a:r>
            <a:r>
              <a:rPr lang="en-US" dirty="0" smtClean="0"/>
              <a:t> Part B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7162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" y="1752600"/>
            <a:ext cx="753427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961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2286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Ex 4: Modeling Trig Data: Temperature Data</a:t>
            </a:r>
            <a:endParaRPr lang="en-US" sz="24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80" y="533400"/>
            <a:ext cx="6896639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94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28600"/>
            <a:ext cx="74485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60843"/>
            <a:ext cx="3019425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56043"/>
            <a:ext cx="44862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499" y="1665667"/>
            <a:ext cx="105727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7" y="2761445"/>
            <a:ext cx="3886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943" y="3581399"/>
            <a:ext cx="10191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7" y="5410200"/>
            <a:ext cx="3581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750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 4 </a:t>
            </a:r>
            <a:r>
              <a:rPr lang="en-US" dirty="0" err="1" smtClean="0"/>
              <a:t>Con’t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63246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8.4 </a:t>
            </a:r>
            <a:r>
              <a:rPr lang="en-US" dirty="0" err="1" smtClean="0"/>
              <a:t>Hmwr</a:t>
            </a:r>
            <a:r>
              <a:rPr lang="en-US" dirty="0" smtClean="0"/>
              <a:t> 1-11odd. Next class review. </a:t>
            </a:r>
            <a:r>
              <a:rPr lang="en-US" dirty="0" err="1" smtClean="0"/>
              <a:t>Ch</a:t>
            </a:r>
            <a:r>
              <a:rPr lang="en-US" dirty="0" smtClean="0"/>
              <a:t> 8 test Thursday!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740092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657600"/>
            <a:ext cx="263842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1799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94</TotalTime>
  <Words>124</Words>
  <Application>Microsoft Office PowerPoint</Application>
  <PresentationFormat>On-screen Show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Oriel</vt:lpstr>
      <vt:lpstr>8.4 Simple Harmonic Motion and Modeling  </vt:lpstr>
      <vt:lpstr>Real-World Phenomena Model by Trig Functions:</vt:lpstr>
      <vt:lpstr>Example 1: Constructing Sinusoidal Functions</vt:lpstr>
      <vt:lpstr>PowerPoint Presentation</vt:lpstr>
      <vt:lpstr>Example 2 con’t Part B</vt:lpstr>
      <vt:lpstr>Ex 4: Modeling Trig Data: Temperature Data</vt:lpstr>
      <vt:lpstr>PowerPoint Presentation</vt:lpstr>
      <vt:lpstr>EX 4 Con’t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8.4 Simple Harmonic Motion and Modeling  </dc:title>
  <dc:creator>R402</dc:creator>
  <cp:lastModifiedBy>R402</cp:lastModifiedBy>
  <cp:revision>8</cp:revision>
  <dcterms:created xsi:type="dcterms:W3CDTF">2012-05-22T06:49:26Z</dcterms:created>
  <dcterms:modified xsi:type="dcterms:W3CDTF">2012-05-23T02:55:46Z</dcterms:modified>
</cp:coreProperties>
</file>