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06DE31A-110F-4664-B1A9-2002B3F91C46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070C7C-86BC-4B78-A313-289B37D29D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E31A-110F-4664-B1A9-2002B3F91C46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0C7C-86BC-4B78-A313-289B37D29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E31A-110F-4664-B1A9-2002B3F91C46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0C7C-86BC-4B78-A313-289B37D29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6DE31A-110F-4664-B1A9-2002B3F91C46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070C7C-86BC-4B78-A313-289B37D29D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06DE31A-110F-4664-B1A9-2002B3F91C46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070C7C-86BC-4B78-A313-289B37D29D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E31A-110F-4664-B1A9-2002B3F91C46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0C7C-86BC-4B78-A313-289B37D29D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E31A-110F-4664-B1A9-2002B3F91C46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0C7C-86BC-4B78-A313-289B37D29D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6DE31A-110F-4664-B1A9-2002B3F91C46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070C7C-86BC-4B78-A313-289B37D29D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E31A-110F-4664-B1A9-2002B3F91C46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0C7C-86BC-4B78-A313-289B37D29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6DE31A-110F-4664-B1A9-2002B3F91C46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070C7C-86BC-4B78-A313-289B37D29DE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6DE31A-110F-4664-B1A9-2002B3F91C46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070C7C-86BC-4B78-A313-289B37D29DE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6DE31A-110F-4664-B1A9-2002B3F91C46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070C7C-86BC-4B78-A313-289B37D29D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962400"/>
            <a:ext cx="6172200" cy="1056162"/>
          </a:xfrm>
        </p:spPr>
        <p:txBody>
          <a:bodyPr/>
          <a:lstStyle/>
          <a:p>
            <a:r>
              <a:rPr lang="en-US" dirty="0" smtClean="0"/>
              <a:t>8.1 Graphical Solutions to Trigonometric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will learn:</a:t>
            </a:r>
          </a:p>
          <a:p>
            <a:r>
              <a:rPr lang="en-US" dirty="0" smtClean="0"/>
              <a:t>How to solve trigonometric equations graphically and give the full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467600" cy="56356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Example 1: The Intersection Method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366838" y="4763"/>
            <a:ext cx="4191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366837" y="157163"/>
            <a:ext cx="4762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4600" y="685800"/>
            <a:ext cx="617348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Intersection method is to graph both sides of the equations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881187" y="557213"/>
            <a:ext cx="304800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4800" y="5029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intersection finder on graphing calculator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281112" y="5214937"/>
            <a:ext cx="3619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6138862" y="5214938"/>
            <a:ext cx="3905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667000" y="5715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period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0" y="5867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6429375" y="1971675"/>
            <a:ext cx="21717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6324600" y="14594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period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9" grpId="0"/>
      <p:bldP spid="12" grpId="0"/>
      <p:bldP spid="1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7467600" cy="4111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200" dirty="0" smtClean="0"/>
              <a:t>Example 2 The x-intercept Method</a:t>
            </a:r>
            <a:endParaRPr lang="en-US" sz="2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66126" y="-1156526"/>
            <a:ext cx="1649347" cy="4724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419476" y="-1143001"/>
            <a:ext cx="1000125" cy="738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95287" y="2424113"/>
            <a:ext cx="221932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5376862" y="2319338"/>
            <a:ext cx="23622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00400" y="3505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Period</a:t>
            </a:r>
            <a:endParaRPr 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3776663" y="2262187"/>
            <a:ext cx="742950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3576637" y="3195637"/>
            <a:ext cx="1095375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33496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Repeat</a:t>
            </a:r>
            <a:r>
              <a:rPr lang="en-US" dirty="0" smtClean="0"/>
              <a:t> the Same Steps: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286000" y="-1371600"/>
            <a:ext cx="10953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571750" y="247650"/>
            <a:ext cx="2886075" cy="5286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2871788" y="2309813"/>
            <a:ext cx="2286000" cy="65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387</TotalTime>
  <Words>60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8.1 Graphical Solutions to Trigonometric Equations</vt:lpstr>
      <vt:lpstr>Example 1: The Intersection Method</vt:lpstr>
      <vt:lpstr>Example 2 The x-intercept Method</vt:lpstr>
      <vt:lpstr>Repeat the Same Steps: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 Graphical Solutions to Trigonometric Equations</dc:title>
  <dc:creator>bb</dc:creator>
  <cp:lastModifiedBy>bb</cp:lastModifiedBy>
  <cp:revision>31</cp:revision>
  <dcterms:created xsi:type="dcterms:W3CDTF">2012-03-22T00:15:33Z</dcterms:created>
  <dcterms:modified xsi:type="dcterms:W3CDTF">2012-03-22T06:43:22Z</dcterms:modified>
</cp:coreProperties>
</file>