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967F376-E166-40FB-B897-0681647E38D3}" type="datetimeFigureOut">
              <a:rPr lang="en-CA" smtClean="0"/>
              <a:t>10/03/2012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76E66E7-00C3-4002-B32E-99D2179B8718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F376-E166-40FB-B897-0681647E38D3}" type="datetimeFigureOut">
              <a:rPr lang="en-CA" smtClean="0"/>
              <a:t>10/03/2012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E66E7-00C3-4002-B32E-99D2179B871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F376-E166-40FB-B897-0681647E38D3}" type="datetimeFigureOut">
              <a:rPr lang="en-CA" smtClean="0"/>
              <a:t>10/03/2012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E66E7-00C3-4002-B32E-99D2179B871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67F376-E166-40FB-B897-0681647E38D3}" type="datetimeFigureOut">
              <a:rPr lang="en-CA" smtClean="0"/>
              <a:t>10/03/2012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6E66E7-00C3-4002-B32E-99D2179B8718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967F376-E166-40FB-B897-0681647E38D3}" type="datetimeFigureOut">
              <a:rPr lang="en-CA" smtClean="0"/>
              <a:t>10/03/2012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76E66E7-00C3-4002-B32E-99D2179B8718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F376-E166-40FB-B897-0681647E38D3}" type="datetimeFigureOut">
              <a:rPr lang="en-CA" smtClean="0"/>
              <a:t>10/03/2012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E66E7-00C3-4002-B32E-99D2179B8718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F376-E166-40FB-B897-0681647E38D3}" type="datetimeFigureOut">
              <a:rPr lang="en-CA" smtClean="0"/>
              <a:t>10/03/2012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E66E7-00C3-4002-B32E-99D2179B8718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67F376-E166-40FB-B897-0681647E38D3}" type="datetimeFigureOut">
              <a:rPr lang="en-CA" smtClean="0"/>
              <a:t>10/03/2012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6E66E7-00C3-4002-B32E-99D2179B8718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F376-E166-40FB-B897-0681647E38D3}" type="datetimeFigureOut">
              <a:rPr lang="en-CA" smtClean="0"/>
              <a:t>10/03/2012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E66E7-00C3-4002-B32E-99D2179B871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67F376-E166-40FB-B897-0681647E38D3}" type="datetimeFigureOut">
              <a:rPr lang="en-CA" smtClean="0"/>
              <a:t>10/03/2012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6E66E7-00C3-4002-B32E-99D2179B8718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67F376-E166-40FB-B897-0681647E38D3}" type="datetimeFigureOut">
              <a:rPr lang="en-CA" smtClean="0"/>
              <a:t>10/03/2012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6E66E7-00C3-4002-B32E-99D2179B8718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967F376-E166-40FB-B897-0681647E38D3}" type="datetimeFigureOut">
              <a:rPr lang="en-CA" smtClean="0"/>
              <a:t>10/03/2012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76E66E7-00C3-4002-B32E-99D2179B8718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5696" y="555086"/>
            <a:ext cx="6622504" cy="509442"/>
          </a:xfrm>
        </p:spPr>
        <p:txBody>
          <a:bodyPr>
            <a:normAutofit/>
          </a:bodyPr>
          <a:lstStyle/>
          <a:p>
            <a:r>
              <a:rPr lang="en-CA" sz="2500" dirty="0" smtClean="0"/>
              <a:t>7.3 Periodic Graphs and Amplitude</a:t>
            </a:r>
            <a:endParaRPr lang="en-CA" sz="2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696" y="1049288"/>
            <a:ext cx="6622504" cy="194766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CA" dirty="0" smtClean="0"/>
              <a:t>A </a:t>
            </a:r>
            <a:r>
              <a:rPr lang="en-CA" u="sng" dirty="0" smtClean="0"/>
              <a:t>wave</a:t>
            </a:r>
            <a:r>
              <a:rPr lang="en-CA" dirty="0" smtClean="0"/>
              <a:t> is the same as a </a:t>
            </a:r>
            <a:r>
              <a:rPr lang="en-CA" u="sng" dirty="0" smtClean="0"/>
              <a:t>cycle</a:t>
            </a:r>
            <a:r>
              <a:rPr lang="en-CA" dirty="0" smtClean="0"/>
              <a:t>: a portion of a graph that shows a complete pattern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A </a:t>
            </a:r>
            <a:r>
              <a:rPr lang="en-CA" u="sng" dirty="0" smtClean="0"/>
              <a:t>period</a:t>
            </a:r>
            <a:r>
              <a:rPr lang="en-CA" dirty="0" smtClean="0"/>
              <a:t> is a number; it is the horizontal distance required for one cycle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The </a:t>
            </a:r>
            <a:r>
              <a:rPr lang="en-CA" u="sng" dirty="0" smtClean="0"/>
              <a:t>amplitude</a:t>
            </a:r>
            <a:r>
              <a:rPr lang="en-CA" dirty="0" smtClean="0"/>
              <a:t> is the distance of the maximum and minimum from the middle of the graph. 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560415"/>
            <a:ext cx="3000375" cy="20288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2525" y="3226271"/>
            <a:ext cx="2809875" cy="28670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50891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CA" sz="2500" dirty="0" smtClean="0"/>
              <a:t>Group work Through Graphing Exploration</a:t>
            </a:r>
            <a:endParaRPr lang="en-CA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08112"/>
            <a:ext cx="7467600" cy="4873752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CA" sz="1900" dirty="0" smtClean="0"/>
              <a:t>Complete the 2 graphing explorations on p. 494 &amp; 496 and read example 3. </a:t>
            </a:r>
            <a:endParaRPr lang="en-CA" sz="1900" dirty="0" smtClean="0"/>
          </a:p>
          <a:p>
            <a:r>
              <a:rPr lang="en-CA" sz="1900" dirty="0" smtClean="0"/>
              <a:t>Write down the 3 corresponding rules to follow!</a:t>
            </a:r>
          </a:p>
          <a:p>
            <a:r>
              <a:rPr lang="en-CA" sz="1900" dirty="0" smtClean="0"/>
              <a:t>7.3 </a:t>
            </a:r>
            <a:r>
              <a:rPr lang="en-CA" sz="1900" dirty="0" err="1" smtClean="0"/>
              <a:t>Hmwr</a:t>
            </a:r>
            <a:r>
              <a:rPr lang="en-CA" sz="1900" dirty="0" smtClean="0"/>
              <a:t>: 1-17odd, 33, 36, 39, 41, 43</a:t>
            </a:r>
            <a:r>
              <a:rPr lang="en-CA" sz="1900" smtClean="0"/>
              <a:t>, 51, </a:t>
            </a:r>
            <a:r>
              <a:rPr lang="en-CA" sz="1900" dirty="0" smtClean="0"/>
              <a:t>53, 57, 65</a:t>
            </a:r>
            <a:endParaRPr lang="en-CA" sz="19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</TotalTime>
  <Words>108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Oriel</vt:lpstr>
      <vt:lpstr>7.3 Periodic Graphs and Amplitude</vt:lpstr>
      <vt:lpstr>Group work Through Graphing Exploration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7.3 Periodic Graphs and Amplitude</dc:title>
  <dc:creator>admin</dc:creator>
  <cp:lastModifiedBy>admin</cp:lastModifiedBy>
  <cp:revision>5</cp:revision>
  <dcterms:created xsi:type="dcterms:W3CDTF">2012-03-10T16:18:09Z</dcterms:created>
  <dcterms:modified xsi:type="dcterms:W3CDTF">2012-03-10T16:44:23Z</dcterms:modified>
</cp:coreProperties>
</file>