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CFE02-373D-4CAC-8900-61A7CEF56139}" type="datetimeFigureOut">
              <a:rPr lang="en-CA" smtClean="0"/>
              <a:t>07/03/2012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F679-01CA-4B0D-95E4-23F051B8216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AF5753-A5A7-4CB3-91C1-9C2F5FDD72B8}" type="datetimeFigureOut">
              <a:rPr lang="en-CA" smtClean="0"/>
              <a:pPr/>
              <a:t>07/03/2012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5E98A1-F212-4447-90FA-32DDF47A795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80728"/>
            <a:ext cx="6172200" cy="941490"/>
          </a:xfrm>
        </p:spPr>
        <p:txBody>
          <a:bodyPr>
            <a:normAutofit/>
          </a:bodyPr>
          <a:lstStyle/>
          <a:p>
            <a:r>
              <a:rPr lang="en-CA" sz="2500" dirty="0" smtClean="0"/>
              <a:t>7.2 Graphs of the Cosecant, Secant, and Cotangent Functions</a:t>
            </a:r>
            <a:endParaRPr lang="en-CA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906978"/>
            <a:ext cx="6172200" cy="3034190"/>
          </a:xfrm>
        </p:spPr>
        <p:txBody>
          <a:bodyPr>
            <a:normAutofit/>
          </a:bodyPr>
          <a:lstStyle/>
          <a:p>
            <a:r>
              <a:rPr lang="en-CA" dirty="0" smtClean="0"/>
              <a:t>Learning Goals:</a:t>
            </a:r>
          </a:p>
          <a:p>
            <a:r>
              <a:rPr lang="en-CA" dirty="0" smtClean="0"/>
              <a:t>Graphs of the Cosecant, Secant, and Cotangent Functions</a:t>
            </a:r>
          </a:p>
          <a:p>
            <a:r>
              <a:rPr lang="en-CA" dirty="0" smtClean="0"/>
              <a:t>Graph transformations </a:t>
            </a:r>
          </a:p>
          <a:p>
            <a:endParaRPr lang="en-CA" dirty="0" smtClean="0"/>
          </a:p>
          <a:p>
            <a:r>
              <a:rPr lang="en-CA" dirty="0" smtClean="0"/>
              <a:t>When you think about the </a:t>
            </a:r>
            <a:r>
              <a:rPr lang="en-CA" dirty="0" err="1" smtClean="0"/>
              <a:t>csc</a:t>
            </a:r>
            <a:r>
              <a:rPr lang="en-CA" dirty="0" smtClean="0"/>
              <a:t>, sec, and cot graphs what do you think about?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5089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Graph of the Cosecant Function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68952" cy="39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5799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to understand the relationship?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589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Domain and Range?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65313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are these graphs similar? How are they different?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Example 1: Reflection and Vertical 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09200"/>
            <a:ext cx="2519933" cy="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548680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Different ways of performing transformations but remember we always pick important points and perform transformation on them. Then connect new points for new graph </a:t>
            </a:r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1"/>
            <a:ext cx="7185606" cy="292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43204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Graph of the Secant Function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Visulize</a:t>
            </a:r>
            <a:r>
              <a:rPr lang="en-CA" dirty="0" smtClean="0"/>
              <a:t> the cosine graph. When is it zero?</a:t>
            </a:r>
          </a:p>
          <a:p>
            <a:r>
              <a:rPr lang="en-CA" dirty="0" smtClean="0"/>
              <a:t>What does that tell you about the sec graph?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125737" cy="36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01317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Domain and Range?</a:t>
            </a:r>
          </a:p>
          <a:p>
            <a:endParaRPr lang="en-CA" dirty="0" smtClean="0"/>
          </a:p>
          <a:p>
            <a:r>
              <a:rPr lang="en-CA" dirty="0" smtClean="0"/>
              <a:t>Period (how long until it repeats itself?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Compare and Contrast: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56207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2: Vertical Stretch and Vertical Shift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752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719137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7416824" cy="33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600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Graph of the Cotangent Function</a:t>
            </a:r>
            <a:endParaRPr lang="en-CA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332732" cy="32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2930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Compare and Contrast. Explain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388911"/>
            <a:ext cx="3196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Domain and Range. Explain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Period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8296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Example 3: Reflection, Vertical Stretch, and Horizontal Shift</a:t>
            </a:r>
            <a:endParaRPr lang="en-CA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7974444" cy="361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095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Even and Odd Function Definition: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86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49244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7467600" cy="294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6107286"/>
            <a:ext cx="7467600" cy="4180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 Hmwr:5-13odd, 18-25,</a:t>
            </a:r>
            <a:r>
              <a:rPr kumimoji="0" lang="en-CA" sz="3000" b="0" i="0" u="none" strike="noStrike" kern="1200" cap="small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35, 37, 39 </a:t>
            </a:r>
            <a:endParaRPr kumimoji="0" lang="en-CA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</TotalTime>
  <Words>194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7.2 Graphs of the Cosecant, Secant, and Cotangent Functions</vt:lpstr>
      <vt:lpstr>Graph of the Cosecant Function</vt:lpstr>
      <vt:lpstr>Example 1: Reflection and Vertical </vt:lpstr>
      <vt:lpstr>Graph of the Secant Function</vt:lpstr>
      <vt:lpstr>Example 2: Vertical Stretch and Vertical Shift</vt:lpstr>
      <vt:lpstr>Graph of the Cotangent Function</vt:lpstr>
      <vt:lpstr>Example 3: Reflection, Vertical Stretch, and Horizontal Shift</vt:lpstr>
      <vt:lpstr>Even and Odd Function Definition: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 Graphs of the Cosecant, Secant, and Cotangent Functions</dc:title>
  <dc:creator>admin</dc:creator>
  <cp:lastModifiedBy>admin</cp:lastModifiedBy>
  <cp:revision>13</cp:revision>
  <dcterms:created xsi:type="dcterms:W3CDTF">2012-03-07T09:37:09Z</dcterms:created>
  <dcterms:modified xsi:type="dcterms:W3CDTF">2012-03-08T02:18:53Z</dcterms:modified>
</cp:coreProperties>
</file>