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37E7B-6C30-4E35-A4E5-38FE2F17A23E}" type="datetimeFigureOut">
              <a:rPr lang="en-CA" smtClean="0"/>
              <a:t>09/03/2012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C0A24-5716-41F6-9375-EAC82802D6A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005A05-4E5E-47B3-B9A7-BBAB64A70BB9}" type="datetimeFigureOut">
              <a:rPr lang="en-CA" smtClean="0"/>
              <a:t>08/03/2012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98A44F-B916-480B-84C8-BFE89BB6AC3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16632"/>
            <a:ext cx="6838528" cy="1013498"/>
          </a:xfrm>
        </p:spPr>
        <p:txBody>
          <a:bodyPr>
            <a:noAutofit/>
          </a:bodyPr>
          <a:lstStyle/>
          <a:p>
            <a:pPr algn="ctr"/>
            <a:r>
              <a:rPr lang="en-CA" sz="2000" dirty="0" smtClean="0"/>
              <a:t>Review</a:t>
            </a:r>
            <a:br>
              <a:rPr lang="en-CA" sz="2000" dirty="0" smtClean="0"/>
            </a:br>
            <a:r>
              <a:rPr lang="en-CA" sz="2000" dirty="0" smtClean="0"/>
              <a:t>&amp;</a:t>
            </a:r>
            <a:r>
              <a:rPr lang="en-CA" sz="2000" dirty="0" smtClean="0"/>
              <a:t> </a:t>
            </a:r>
            <a:br>
              <a:rPr lang="en-CA" sz="2000" dirty="0" smtClean="0"/>
            </a:br>
            <a:r>
              <a:rPr lang="en-CA" sz="2000" dirty="0" smtClean="0"/>
              <a:t>6.6 The Fundamental Theorem of Algebra</a:t>
            </a:r>
            <a:endParaRPr lang="en-CA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9976" y="1196752"/>
            <a:ext cx="6766520" cy="547260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Reviewing: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Equivalent statements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Multiplicities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Rational Root Theorem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Irrational Root Theorem</a:t>
            </a:r>
          </a:p>
          <a:p>
            <a:endParaRPr lang="en-CA" dirty="0" smtClean="0"/>
          </a:p>
          <a:p>
            <a:r>
              <a:rPr lang="en-CA" dirty="0" smtClean="0"/>
              <a:t>Introducing: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Fundamental Theorem of Algebra and it’s corollary (very intuitive)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Complex Conjugate Root Theorem</a:t>
            </a:r>
          </a:p>
          <a:p>
            <a:endParaRPr lang="en-CA" dirty="0" smtClean="0"/>
          </a:p>
          <a:p>
            <a:r>
              <a:rPr lang="en-CA" dirty="0" smtClean="0"/>
              <a:t>Demonstrating: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Factoring polynomials with the help of a graphing calculator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Analyzing answer and graph afterwards</a:t>
            </a:r>
          </a:p>
          <a:p>
            <a:endParaRPr lang="en-CA" dirty="0" smtClean="0"/>
          </a:p>
          <a:p>
            <a:r>
              <a:rPr lang="en-CA" dirty="0" smtClean="0"/>
              <a:t>Performing: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6.5 Practice B questions 5 - 9, 6.6 Practice B questions 5 - 9</a:t>
            </a:r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List all different factoring methods as a review of 6.4/6.5/6.6 for Monday’s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1143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CA" dirty="0" smtClean="0"/>
              <a:t>Zeros, x-Intercepts, Solutions (Roots), and Factors of Polynomials 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7344816" cy="354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43192" cy="214625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Multiplicity(the exponent of the Factor): </a:t>
            </a:r>
            <a:br>
              <a:rPr lang="en-CA" dirty="0" smtClean="0"/>
            </a:br>
            <a:r>
              <a:rPr lang="en-CA" dirty="0" smtClean="0"/>
              <a:t>For Even Multiplicity the Graph only Touches At the X-Intercept</a:t>
            </a:r>
            <a:br>
              <a:rPr lang="en-CA" dirty="0" smtClean="0"/>
            </a:br>
            <a:r>
              <a:rPr lang="en-CA" dirty="0" smtClean="0"/>
              <a:t>For Odd Multiplicity the Graph Crosses at the X-Intercept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07155"/>
            <a:ext cx="8078483" cy="33181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CA" dirty="0" smtClean="0"/>
              <a:t>Rational Root Theorem: Constant Term and the Leading Coefficient</a:t>
            </a:r>
            <a:endParaRPr lang="en-CA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286972" cy="25482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83568" y="4355812"/>
            <a:ext cx="2991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P(x) = </a:t>
            </a:r>
            <a:r>
              <a:rPr lang="en-US" b="1" dirty="0" smtClean="0"/>
              <a:t>2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3</a:t>
            </a:r>
            <a:r>
              <a:rPr lang="en-US" b="1" dirty="0" smtClean="0"/>
              <a:t> </a:t>
            </a:r>
            <a:r>
              <a:rPr lang="en-US" b="1" dirty="0" smtClean="0"/>
              <a:t>– 6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2</a:t>
            </a:r>
            <a:r>
              <a:rPr lang="en-US" b="1" dirty="0" smtClean="0"/>
              <a:t> + 12x - 8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480507" cy="23042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16379" y="2564904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P(x) = 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/>
              <a:t>– </a:t>
            </a:r>
            <a:r>
              <a:rPr lang="en-US" b="1" dirty="0" smtClean="0"/>
              <a:t>3 </a:t>
            </a:r>
            <a:endParaRPr lang="en-US" b="1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63811" y="4148760"/>
            <a:ext cx="7896226" cy="1068388"/>
            <a:chOff x="348" y="521"/>
            <a:chExt cx="4974" cy="673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78" y="787"/>
              <a:ext cx="4944" cy="407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i="0" dirty="0" smtClean="0">
                  <a:latin typeface="Verdana" pitchFamily="34" charset="0"/>
                </a:rPr>
                <a:t>If </a:t>
              </a:r>
              <a:r>
                <a:rPr lang="en-US" altLang="en-US" i="0" dirty="0" err="1" smtClean="0">
                  <a:latin typeface="Verdana" pitchFamily="34" charset="0"/>
                </a:rPr>
                <a:t>a+bi</a:t>
              </a:r>
              <a:r>
                <a:rPr lang="en-US" altLang="en-US" i="0" dirty="0" smtClean="0">
                  <a:latin typeface="Verdana" pitchFamily="34" charset="0"/>
                </a:rPr>
                <a:t> is a root of a polynomial equation with real-number coefficients, then a-bi is also a root</a:t>
              </a:r>
              <a:endParaRPr lang="en-US" altLang="en-US" i="0" dirty="0">
                <a:latin typeface="Verdana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48" y="521"/>
              <a:ext cx="3523" cy="233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b="1" i="0" dirty="0" smtClean="0">
                  <a:solidFill>
                    <a:srgbClr val="FFFF00"/>
                  </a:solidFill>
                  <a:latin typeface="Verdana" pitchFamily="34" charset="0"/>
                </a:rPr>
                <a:t>Complex Conjugate Root Theorem</a:t>
              </a:r>
              <a:endParaRPr lang="en-US" altLang="en-US" b="1" i="0" dirty="0">
                <a:solidFill>
                  <a:srgbClr val="FFFF00"/>
                </a:solidFill>
                <a:latin typeface="Verdana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868779" y="5435932"/>
            <a:ext cx="216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P(x) = 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/>
              <a:t>– </a:t>
            </a:r>
            <a:r>
              <a:rPr lang="en-US" b="1" dirty="0" smtClean="0"/>
              <a:t>2x + 2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un Theorem of Algebr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482897" cy="224363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3528" y="2708920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P(x) = </a:t>
            </a:r>
            <a:r>
              <a:rPr lang="en-US" b="1" i="1" dirty="0" smtClean="0"/>
              <a:t>x</a:t>
            </a:r>
            <a:r>
              <a:rPr lang="en-US" b="1" baseline="30000" dirty="0"/>
              <a:t>4</a:t>
            </a:r>
            <a:r>
              <a:rPr lang="en-US" b="1" dirty="0" smtClean="0"/>
              <a:t> </a:t>
            </a:r>
            <a:r>
              <a:rPr lang="en-US" b="1" dirty="0"/>
              <a:t>+</a:t>
            </a:r>
            <a:r>
              <a:rPr lang="en-US" b="1" dirty="0" smtClean="0"/>
              <a:t> </a:t>
            </a:r>
            <a:r>
              <a:rPr lang="en-US" b="1" i="1" dirty="0" smtClean="0"/>
              <a:t>x</a:t>
            </a:r>
            <a:r>
              <a:rPr lang="en-US" b="1" baseline="30000" dirty="0"/>
              <a:t>3</a:t>
            </a:r>
            <a:r>
              <a:rPr lang="en-US" b="1" i="1" dirty="0" smtClean="0"/>
              <a:t> + 2x</a:t>
            </a:r>
            <a:r>
              <a:rPr lang="en-US" b="1" baseline="30000" dirty="0" smtClean="0"/>
              <a:t>2</a:t>
            </a:r>
            <a:r>
              <a:rPr lang="en-US" b="1" baseline="30000" dirty="0" smtClean="0"/>
              <a:t> </a:t>
            </a:r>
            <a:r>
              <a:rPr lang="en-US" b="1" dirty="0" smtClean="0"/>
              <a:t>+ 4x </a:t>
            </a:r>
            <a:r>
              <a:rPr lang="en-US" b="1" dirty="0" smtClean="0"/>
              <a:t>– 8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56490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How many factors should this polynomial expression have?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</TotalTime>
  <Words>171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Review &amp;  6.6 The Fundamental Theorem of Algebra</vt:lpstr>
      <vt:lpstr>Zeros, x-Intercepts, Solutions (Roots), and Factors of Polynomials </vt:lpstr>
      <vt:lpstr>Multiplicity(the exponent of the Factor):  For Even Multiplicity the Graph only Touches At the X-Intercept For Odd Multiplicity the Graph Crosses at the X-Intercept</vt:lpstr>
      <vt:lpstr>Rational Root Theorem: Constant Term and the Leading Coefficient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&amp;  6.6 The Fundamental Theorem of Algebra</dc:title>
  <dc:creator>admin</dc:creator>
  <cp:lastModifiedBy>admin</cp:lastModifiedBy>
  <cp:revision>11</cp:revision>
  <dcterms:created xsi:type="dcterms:W3CDTF">2012-03-09T04:44:18Z</dcterms:created>
  <dcterms:modified xsi:type="dcterms:W3CDTF">2012-03-09T08:03:00Z</dcterms:modified>
</cp:coreProperties>
</file>