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ECB7B-A5D3-4E95-ADCA-E634D3D28244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09BCD-FDF8-492D-BDCD-DE3C2C813A6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AADF62-B432-4A99-B364-FC4E49CCB572}" type="datetimeFigureOut">
              <a:rPr lang="en-US" smtClean="0"/>
              <a:pPr/>
              <a:t>2/14/2012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1CBA93-AEC0-4442-8719-095691B3A03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6.5 Basic Trigonometric Identities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We are we learning this? </a:t>
            </a:r>
          </a:p>
          <a:p>
            <a:r>
              <a:rPr lang="en-CA" dirty="0" smtClean="0"/>
              <a:t>Identities simplify complicated formulas used in physics, engineering, etc (making our life </a:t>
            </a:r>
            <a:r>
              <a:rPr lang="en-CA" smtClean="0"/>
              <a:t>much easier)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560" y="214290"/>
            <a:ext cx="4114800" cy="58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sz="2400" dirty="0" smtClean="0"/>
              <a:t>Identities Involving -t</a:t>
            </a:r>
            <a:r>
              <a:rPr lang="en-CA" sz="2400" i="1" dirty="0" smtClean="0"/>
              <a:t> </a:t>
            </a:r>
            <a:endParaRPr lang="en-CA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5533" y="145530"/>
            <a:ext cx="3422903" cy="3131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34216" y="537759"/>
            <a:ext cx="1229272" cy="25825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353294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Example 6: Identities Involving -</a:t>
            </a:r>
            <a:r>
              <a:rPr lang="en-CA" sz="2000" i="1" dirty="0" smtClean="0"/>
              <a:t>t</a:t>
            </a:r>
            <a:r>
              <a:rPr lang="en-CA" sz="2000" dirty="0" smtClean="0"/>
              <a:t> </a:t>
            </a:r>
            <a:endParaRPr lang="en-CA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48956" y="2346389"/>
            <a:ext cx="642941" cy="382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93812" y="-282508"/>
            <a:ext cx="6705582" cy="7270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en-CA" dirty="0" smtClean="0"/>
              <a:t>6.5 </a:t>
            </a:r>
            <a:r>
              <a:rPr lang="en-CA" dirty="0" err="1" smtClean="0"/>
              <a:t>Hmwr</a:t>
            </a:r>
            <a:r>
              <a:rPr lang="en-CA" dirty="0" smtClean="0"/>
              <a:t>: pg. 461: 1-9odd, 15-23odd, 33-37odd, 51,53, 55.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Basic Trig Notation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61" y="371840"/>
            <a:ext cx="2477723" cy="31194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2313" y="1128330"/>
            <a:ext cx="4847668" cy="61366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Identities: What are Identities?</a:t>
            </a:r>
            <a:endParaRPr lang="en-CA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3627" y="109523"/>
            <a:ext cx="8001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57290" y="785794"/>
            <a:ext cx="335758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Quotient Identities</a:t>
            </a:r>
            <a:endParaRPr lang="en-CA" sz="24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28821" y="1271585"/>
            <a:ext cx="933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2428868"/>
            <a:ext cx="157163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Example 1: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2: Reciprocal Identities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82326" y="-981723"/>
            <a:ext cx="1142637" cy="467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58160" y="-1872200"/>
            <a:ext cx="708681" cy="84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913" y="509568"/>
            <a:ext cx="28098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61589" y="-485467"/>
            <a:ext cx="452439" cy="16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429156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Pythagorean Identities</a:t>
            </a:r>
            <a:endParaRPr lang="en-CA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54625" y="616845"/>
            <a:ext cx="371476" cy="225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46231" y="1401303"/>
            <a:ext cx="1071572" cy="25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824675" y="1176325"/>
            <a:ext cx="1209675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4282" y="3357562"/>
            <a:ext cx="4786346" cy="582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3: Pythagorean Identities </a:t>
            </a:r>
            <a:endParaRPr kumimoji="0" lang="en-CA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409637" y="1991847"/>
            <a:ext cx="8242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480" y="-9545"/>
            <a:ext cx="3704887" cy="386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4668" y="2829237"/>
            <a:ext cx="34026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14546" y="108392"/>
            <a:ext cx="4572032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2400" dirty="0" smtClean="0"/>
              <a:t>Periodicity Identities</a:t>
            </a:r>
            <a:endParaRPr lang="en-CA" sz="24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0029" y="-971525"/>
            <a:ext cx="438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52195" y="-1651595"/>
            <a:ext cx="7905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780928"/>
            <a:ext cx="5904656" cy="10485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4546" y="180400"/>
            <a:ext cx="4572032" cy="3682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Periodicity Identities</a:t>
            </a:r>
            <a:endParaRPr kumimoji="0" lang="en-CA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063" y="1068681"/>
            <a:ext cx="3811801" cy="33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6861690" cy="1201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Example 4: Periodicity Identities</a:t>
            </a:r>
            <a:endParaRPr lang="en-CA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8348" y="-1719644"/>
            <a:ext cx="642944" cy="56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53717" y="-982071"/>
            <a:ext cx="1428760" cy="63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Negative Angle Identities</a:t>
            </a:r>
            <a:endParaRPr lang="en-CA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79817" y="-207752"/>
            <a:ext cx="3656432" cy="407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5109" y="-858045"/>
            <a:ext cx="1420210" cy="49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3000372"/>
            <a:ext cx="41434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Example 5: Negative Angle Identities</a:t>
            </a:r>
            <a:endParaRPr lang="en-C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66969" y="976313"/>
            <a:ext cx="723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77103" y="4752987"/>
            <a:ext cx="112395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102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6.5 Basic Trigonometric Identities</vt:lpstr>
      <vt:lpstr>Basic Trig Notation</vt:lpstr>
      <vt:lpstr>Identities: What are Identities?</vt:lpstr>
      <vt:lpstr>Example 2: Reciprocal Identities</vt:lpstr>
      <vt:lpstr>Pythagorean Identities</vt:lpstr>
      <vt:lpstr>Periodicity Identities</vt:lpstr>
      <vt:lpstr>Slide 7</vt:lpstr>
      <vt:lpstr>Example 4: Periodicity Identities</vt:lpstr>
      <vt:lpstr>Negative Angle Identities</vt:lpstr>
      <vt:lpstr>Identities Involving -t </vt:lpstr>
      <vt:lpstr>Slide 11</vt:lpstr>
      <vt:lpstr>6.5 Hmwr: pg. 461: 1-9odd, 15-23odd, 33-37odd, 51,53, 55.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Trigonometric Identities</dc:title>
  <dc:creator>admin</dc:creator>
  <cp:lastModifiedBy>admin</cp:lastModifiedBy>
  <cp:revision>18</cp:revision>
  <dcterms:created xsi:type="dcterms:W3CDTF">2011-05-03T14:10:27Z</dcterms:created>
  <dcterms:modified xsi:type="dcterms:W3CDTF">2012-02-14T08:58:58Z</dcterms:modified>
</cp:coreProperties>
</file>