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7275C2-0A46-468A-9293-A8F33CAF3487}" type="datetimeFigureOut">
              <a:rPr lang="en-US" smtClean="0"/>
              <a:pPr/>
              <a:t>2/1/2012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71CE91-1C06-4194-B77C-4A826A065BA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1894362"/>
          </a:xfrm>
        </p:spPr>
        <p:txBody>
          <a:bodyPr/>
          <a:lstStyle/>
          <a:p>
            <a:r>
              <a:rPr lang="en-CA" dirty="0" smtClean="0"/>
              <a:t>6.3 Angles and Radian Measure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715834"/>
            <a:ext cx="6172200" cy="2009310"/>
          </a:xfrm>
        </p:spPr>
        <p:txBody>
          <a:bodyPr>
            <a:normAutofit/>
          </a:bodyPr>
          <a:lstStyle/>
          <a:p>
            <a:r>
              <a:rPr lang="en-CA" dirty="0" smtClean="0"/>
              <a:t>Learning Goals: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Learn to use a rotating ray to extend the definition of angle measure to negative angles and angles greater than 180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Define radian measure and convert angle measure between degrees and radians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Radian Measure of Special Angles</a:t>
            </a:r>
            <a:endParaRPr lang="en-CA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18496" y="1132497"/>
            <a:ext cx="5072074" cy="63789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73666" y="-1325546"/>
            <a:ext cx="1518398" cy="54108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40"/>
            <a:ext cx="7983150" cy="4605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Converting Between Degrees and Radians</a:t>
            </a:r>
            <a:endParaRPr lang="en-CA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13744" y="-245732"/>
            <a:ext cx="464571" cy="24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06501" y="273255"/>
            <a:ext cx="905318" cy="24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80308" y="1190131"/>
            <a:ext cx="667076" cy="237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87274" y="-1184316"/>
            <a:ext cx="1152130" cy="51941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935750" y="416079"/>
            <a:ext cx="1910701" cy="64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4397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Example 4: Converting from degrees to Radians</a:t>
            </a:r>
            <a:endParaRPr lang="en-CA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69526" y="-2149374"/>
            <a:ext cx="1058060" cy="645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6.3 </a:t>
            </a:r>
            <a:r>
              <a:rPr lang="en-CA" dirty="0" err="1" smtClean="0"/>
              <a:t>Hmwr</a:t>
            </a:r>
            <a:r>
              <a:rPr lang="en-CA" dirty="0" smtClean="0"/>
              <a:t>: p. 441: 1-9odd, 11, 15, 19, 23, 27, 31, 43, 44, 47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Extending Angle Measure</a:t>
            </a:r>
            <a:endParaRPr lang="en-CA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829576" cy="1857388"/>
          </a:xfrm>
        </p:spPr>
        <p:txBody>
          <a:bodyPr/>
          <a:lstStyle/>
          <a:p>
            <a:r>
              <a:rPr lang="en-CA" sz="2000" dirty="0" smtClean="0"/>
              <a:t>When looking at an angle </a:t>
            </a:r>
            <a:r>
              <a:rPr lang="en-CA" sz="2000" dirty="0" smtClean="0"/>
              <a:t>you need </a:t>
            </a:r>
            <a:r>
              <a:rPr lang="en-CA" sz="2000" dirty="0" smtClean="0"/>
              <a:t>to visual a rotating ray. </a:t>
            </a:r>
          </a:p>
          <a:p>
            <a:r>
              <a:rPr lang="en-CA" sz="2000" dirty="0" smtClean="0"/>
              <a:t>The amount the ray is rotated is the measure of the angle.</a:t>
            </a:r>
          </a:p>
          <a:p>
            <a:r>
              <a:rPr lang="en-CA" sz="2000" dirty="0" smtClean="0"/>
              <a:t>Counter clockwise rotations have positive measures  and clockwise rotations have negative measures. 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8123" y="531551"/>
            <a:ext cx="2738715" cy="55092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15028" y="2569591"/>
            <a:ext cx="2688588" cy="56549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30969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200" dirty="0" smtClean="0"/>
              <a:t>Standard Position and Coterminal Angles</a:t>
            </a:r>
            <a:endParaRPr lang="en-CA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76672"/>
            <a:ext cx="7758138" cy="1328734"/>
          </a:xfrm>
        </p:spPr>
        <p:txBody>
          <a:bodyPr>
            <a:normAutofit/>
          </a:bodyPr>
          <a:lstStyle/>
          <a:p>
            <a:r>
              <a:rPr lang="en-CA" sz="1800" dirty="0" smtClean="0"/>
              <a:t>An angle in the coordinate plane is said to be in standard position if its vertex is at the origin and its initial side is on the positive x-axis</a:t>
            </a:r>
            <a:endParaRPr lang="en-CA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596" y="3429000"/>
            <a:ext cx="7070624" cy="928694"/>
          </a:xfrm>
        </p:spPr>
        <p:txBody>
          <a:bodyPr>
            <a:normAutofit/>
          </a:bodyPr>
          <a:lstStyle/>
          <a:p>
            <a:r>
              <a:rPr lang="en-CA" sz="1800" dirty="0" smtClean="0"/>
              <a:t>Angles formed by different rotations that have the same initial and terminal sides are called </a:t>
            </a:r>
            <a:r>
              <a:rPr lang="en-CA" sz="1800" dirty="0" err="1" smtClean="0"/>
              <a:t>coterminal</a:t>
            </a:r>
            <a:endParaRPr lang="en-CA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45290" y="-170554"/>
            <a:ext cx="2426503" cy="491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70783" y="3315565"/>
            <a:ext cx="2651875" cy="417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1: Coterminal Angles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972452" cy="828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1800" dirty="0" smtClean="0"/>
              <a:t>Find three angles conterminal with an angle of 60º in standard position</a:t>
            </a:r>
            <a:endParaRPr lang="en-CA" sz="1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19" y="2052626"/>
            <a:ext cx="3286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05125" y="1938338"/>
            <a:ext cx="33337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05474" y="2395527"/>
            <a:ext cx="3333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43204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sz="2400" dirty="0" smtClean="0"/>
              <a:t>Arc Length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476672"/>
            <a:ext cx="8186766" cy="2257428"/>
          </a:xfrm>
        </p:spPr>
        <p:txBody>
          <a:bodyPr>
            <a:normAutofit/>
          </a:bodyPr>
          <a:lstStyle/>
          <a:p>
            <a:r>
              <a:rPr lang="en-CA" sz="2000" dirty="0" smtClean="0"/>
              <a:t>An arc is a part of a circle </a:t>
            </a:r>
          </a:p>
          <a:p>
            <a:r>
              <a:rPr lang="en-CA" sz="2000" dirty="0" smtClean="0"/>
              <a:t>A central angle is an angle whose vertex is the center of the circle</a:t>
            </a:r>
          </a:p>
          <a:p>
            <a:r>
              <a:rPr lang="en-CA" sz="2000" dirty="0" smtClean="0"/>
              <a:t>The length of an arc depends on the radius of the circle and the measure of the central angle that the arc intercepts</a:t>
            </a:r>
            <a:endParaRPr lang="en-C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71585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length </a:t>
            </a:r>
            <a:r>
              <a:rPr lang="en-CA" i="1" dirty="0" smtClean="0"/>
              <a:t>l </a:t>
            </a:r>
            <a:r>
              <a:rPr lang="en-CA" dirty="0" smtClean="0"/>
              <a:t>of an arc is given by the formula: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87307" y="2078730"/>
            <a:ext cx="2632077" cy="257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59917" y="4341084"/>
            <a:ext cx="1036143" cy="238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34817">
            <a:off x="3107876" y="6028692"/>
            <a:ext cx="644089" cy="68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43864" y="5929256"/>
            <a:ext cx="840116" cy="78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300192" y="515719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Does this formula make sense?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Example 2: Finding an Angle Given an Arc Length</a:t>
            </a:r>
            <a:endParaRPr lang="en-CA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79918" y="-2807710"/>
            <a:ext cx="736040" cy="75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34817">
            <a:off x="6480284" y="2572308"/>
            <a:ext cx="644089" cy="68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16272" y="2472872"/>
            <a:ext cx="840116" cy="78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040228" y="712652"/>
            <a:ext cx="1036143" cy="238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2000" b="1" i="1" dirty="0" smtClean="0"/>
              <a:t>Radian Measure</a:t>
            </a:r>
            <a:r>
              <a:rPr lang="en-CA" sz="2000" dirty="0" smtClean="0"/>
              <a:t>: </a:t>
            </a:r>
            <a:br>
              <a:rPr lang="en-CA" sz="2000" dirty="0" smtClean="0"/>
            </a:br>
            <a:r>
              <a:rPr lang="en-CA" sz="2000" dirty="0" smtClean="0"/>
              <a:t>A Way to describe Angle Measure by using arc length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052736"/>
            <a:ext cx="7929618" cy="2286016"/>
          </a:xfrm>
        </p:spPr>
        <p:txBody>
          <a:bodyPr>
            <a:noAutofit/>
          </a:bodyPr>
          <a:lstStyle/>
          <a:p>
            <a:r>
              <a:rPr lang="en-CA" sz="1800" dirty="0" smtClean="0"/>
              <a:t>Radian measure is another unit measure for angles that simplify many </a:t>
            </a:r>
            <a:r>
              <a:rPr lang="en-CA" sz="1800" dirty="0" smtClean="0"/>
              <a:t>formulas </a:t>
            </a:r>
            <a:r>
              <a:rPr lang="en-CA" sz="1800" dirty="0" smtClean="0"/>
              <a:t>in calculus and physics</a:t>
            </a:r>
          </a:p>
          <a:p>
            <a:r>
              <a:rPr lang="en-CA" sz="1800" dirty="0" smtClean="0"/>
              <a:t>What units were we using before to describe angles?</a:t>
            </a:r>
          </a:p>
          <a:p>
            <a:r>
              <a:rPr lang="en-CA" sz="1800" dirty="0" smtClean="0"/>
              <a:t>Radian measure of an angle can be thought of as the arc length intercepted by a central angle when the radius of the circle is 1</a:t>
            </a:r>
          </a:p>
          <a:p>
            <a:r>
              <a:rPr lang="en-CA" sz="1800" dirty="0" smtClean="0"/>
              <a:t>So take your angle and make it an central angle for a circle with radius 1. </a:t>
            </a:r>
          </a:p>
          <a:p>
            <a:r>
              <a:rPr lang="en-CA" sz="1800" dirty="0" smtClean="0"/>
              <a:t>How? </a:t>
            </a:r>
            <a:endParaRPr lang="en-CA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9558" y="3562352"/>
            <a:ext cx="2428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00668" y="1457324"/>
            <a:ext cx="7048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69548" y="2988574"/>
            <a:ext cx="1762355" cy="40719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Definition of Radian Measure</a:t>
            </a:r>
            <a:endParaRPr lang="en-CA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1447" y="-1461370"/>
            <a:ext cx="1792217" cy="62865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90109" y="1135142"/>
            <a:ext cx="3541226" cy="68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57818" y="207167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did they get this formula?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4624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Radian Measure: Fraction of the Total Circumference</a:t>
            </a:r>
            <a:endParaRPr lang="en-CA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26540" y="1101534"/>
            <a:ext cx="3753598" cy="262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91300" y="1086522"/>
            <a:ext cx="3536368" cy="246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37991" y="3451338"/>
            <a:ext cx="337978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57487" y="3552113"/>
            <a:ext cx="36937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621508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are the degree of these angles?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621508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Conclude: Acute/Obtuse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</TotalTime>
  <Words>372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6.3 Angles and Radian Measure</vt:lpstr>
      <vt:lpstr>Extending Angle Measure</vt:lpstr>
      <vt:lpstr>Standard Position and Coterminal Angles</vt:lpstr>
      <vt:lpstr>Example 1: Coterminal Angles</vt:lpstr>
      <vt:lpstr>Arc Length</vt:lpstr>
      <vt:lpstr>Example 2: Finding an Angle Given an Arc Length</vt:lpstr>
      <vt:lpstr>Radian Measure:  A Way to describe Angle Measure by using arc length</vt:lpstr>
      <vt:lpstr>Definition of Radian Measure</vt:lpstr>
      <vt:lpstr>Radian Measure: Fraction of the Total Circumference</vt:lpstr>
      <vt:lpstr>Radian Measure of Special Angles</vt:lpstr>
      <vt:lpstr>Converting Between Degrees and Radians</vt:lpstr>
      <vt:lpstr>Example 4: Converting from degrees to Radians</vt:lpstr>
      <vt:lpstr>6.3 Hmwr: p. 441: 1-9odd, 11, 15, 19, 23, 27, 31, 43, 44, 47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29</cp:revision>
  <dcterms:created xsi:type="dcterms:W3CDTF">2011-04-16T08:16:14Z</dcterms:created>
  <dcterms:modified xsi:type="dcterms:W3CDTF">2012-02-02T00:33:20Z</dcterms:modified>
</cp:coreProperties>
</file>