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8346-E278-4ED2-8D63-5122585D7622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915D-17B6-4B6F-8135-E830321EBFD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FF325B-2377-4FBF-BEF9-D8E3C1E41534}" type="datetimeFigureOut">
              <a:rPr lang="en-US" smtClean="0"/>
              <a:pPr/>
              <a:t>1/29/2012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1B8826-6B9C-482C-8B9F-D966B46C4DA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-99392"/>
            <a:ext cx="6172200" cy="189436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6.2 Trigonometric Applications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79730"/>
            <a:ext cx="6172200" cy="2513366"/>
          </a:xfrm>
        </p:spPr>
        <p:txBody>
          <a:bodyPr>
            <a:normAutofit/>
          </a:bodyPr>
          <a:lstStyle/>
          <a:p>
            <a:r>
              <a:rPr lang="en-CA" dirty="0" smtClean="0"/>
              <a:t>ESLRs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Learning </a:t>
            </a:r>
            <a:r>
              <a:rPr lang="en-CA" dirty="0" smtClean="0"/>
              <a:t>Targets: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</a:t>
            </a:r>
            <a:r>
              <a:rPr lang="en-CA" dirty="0" smtClean="0"/>
              <a:t>earn how to solve triangles using trig ratios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</a:t>
            </a:r>
            <a:r>
              <a:rPr lang="en-CA" dirty="0" smtClean="0"/>
              <a:t>earn how to solve applications using triangles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74"/>
            <a:ext cx="7467600" cy="3343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Example 9: Indirect Measurement</a:t>
            </a:r>
            <a:endParaRPr lang="en-CA" sz="2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93249" y="-264018"/>
            <a:ext cx="1998556" cy="49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98331" y="-2193633"/>
            <a:ext cx="1016186" cy="62127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71142" y="14815"/>
            <a:ext cx="272492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90681" y="2734435"/>
            <a:ext cx="285748" cy="36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r>
              <a:rPr lang="en-CA" dirty="0" smtClean="0"/>
              <a:t>6.2 </a:t>
            </a:r>
            <a:r>
              <a:rPr lang="en-CA" dirty="0" err="1" smtClean="0"/>
              <a:t>Hmwr</a:t>
            </a:r>
            <a:r>
              <a:rPr lang="en-CA" dirty="0" smtClean="0"/>
              <a:t>: 1,3,7,9,13,17,25,37,39,43,45,49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Solving Right Triangles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6829444" cy="1400172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Solving a triangle </a:t>
            </a:r>
            <a:r>
              <a:rPr lang="en-CA" sz="2000" dirty="0" smtClean="0"/>
              <a:t>means finding the lengths of all three sides and the measures of all three angles</a:t>
            </a: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3257" y="1562901"/>
            <a:ext cx="1714513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09295" y="776861"/>
            <a:ext cx="642943" cy="58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57521" y="1243017"/>
            <a:ext cx="6381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57965" y="3714077"/>
            <a:ext cx="381001" cy="252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57635" y="1771663"/>
            <a:ext cx="4381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1: Finding a Side of a Triangle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46387" y="-1089054"/>
            <a:ext cx="393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72140" y="1671603"/>
            <a:ext cx="3228309" cy="202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could you check your work?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2: Finding an Angle of a Triangle</a:t>
            </a:r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1430" y="-999850"/>
            <a:ext cx="4292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02418" y="641195"/>
            <a:ext cx="2094473" cy="26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3857628"/>
            <a:ext cx="803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Since all three sides are known how many methods are there to find </a:t>
            </a:r>
            <a:r>
              <a:rPr lang="el-GR" dirty="0" smtClean="0"/>
              <a:t>θ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Find the third angle, call it </a:t>
            </a:r>
            <a:r>
              <a:rPr lang="el-GR" dirty="0" smtClean="0"/>
              <a:t>α</a:t>
            </a:r>
            <a:r>
              <a:rPr lang="en-CA" dirty="0" smtClean="0"/>
              <a:t>, and notice that:</a:t>
            </a:r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99384" y="3444162"/>
            <a:ext cx="371476" cy="419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10437" y="2995618"/>
            <a:ext cx="685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62725" y="4276725"/>
            <a:ext cx="2162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4624"/>
            <a:ext cx="5656142" cy="28803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000" dirty="0" smtClean="0"/>
              <a:t>Summary for Solving Right Triangles</a:t>
            </a:r>
            <a:endParaRPr lang="en-CA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15596" y="332634"/>
            <a:ext cx="6580129" cy="65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14290"/>
            <a:ext cx="7000924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Example 3: Case 1: Solving a Right Triangle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57462" y="-1114444"/>
            <a:ext cx="447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02191" y="1390089"/>
            <a:ext cx="4384126" cy="16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00816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4: Case 2: Solving a Right Triangle</a:t>
            </a:r>
            <a:endParaRPr lang="en-CA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5075" y="-1062056"/>
            <a:ext cx="533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43627" y="885803"/>
            <a:ext cx="2828925" cy="148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3460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Angles of Elevation and Depression</a:t>
            </a:r>
            <a:endParaRPr lang="en-CA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70296" y="-1063645"/>
            <a:ext cx="1865443" cy="52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6319" y="1095855"/>
            <a:ext cx="3657600" cy="40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92919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Angle of elevation of the top of lighthouse from the boat: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How much do I have to </a:t>
            </a:r>
            <a:r>
              <a:rPr lang="en-CA" i="1" dirty="0" smtClean="0"/>
              <a:t>elevate</a:t>
            </a:r>
            <a:r>
              <a:rPr lang="en-CA" dirty="0" smtClean="0"/>
              <a:t> my eyes to see the top of the lighthouse.... that is the angle of elevation!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Likewise for the angle of depression of the boat from the top of the lighthouse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How much do I have to lower, </a:t>
            </a:r>
            <a:r>
              <a:rPr lang="en-CA" i="1" dirty="0" smtClean="0"/>
              <a:t>depress</a:t>
            </a:r>
            <a:r>
              <a:rPr lang="en-CA" dirty="0" smtClean="0"/>
              <a:t>, my eyes to see the boat?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Example 8: Indirect Measurement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80881" y="-2166491"/>
            <a:ext cx="953479" cy="685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0088" y="-27485"/>
            <a:ext cx="1758924" cy="509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208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6.2 Trigonometric Applications</vt:lpstr>
      <vt:lpstr>Solving Right Triangles</vt:lpstr>
      <vt:lpstr>Example 1: Finding a Side of a Triangle</vt:lpstr>
      <vt:lpstr>Example 2: Finding an Angle of a Triangle</vt:lpstr>
      <vt:lpstr>Summary for Solving Right Triangles</vt:lpstr>
      <vt:lpstr>Example 3: Case 1: Solving a Right Triangle</vt:lpstr>
      <vt:lpstr>Example 4: Case 2: Solving a Right Triangle</vt:lpstr>
      <vt:lpstr>Angles of Elevation and Depression</vt:lpstr>
      <vt:lpstr>Example 8: Indirect Measurement</vt:lpstr>
      <vt:lpstr>Example 9: Indirect Measurement</vt:lpstr>
      <vt:lpstr>6.2 Hmwr: 1,3,7,9,13,17,25,37,39,43,45,49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 Trigonometric Applications</dc:title>
  <dc:creator>admin</dc:creator>
  <cp:lastModifiedBy>admin</cp:lastModifiedBy>
  <cp:revision>18</cp:revision>
  <dcterms:created xsi:type="dcterms:W3CDTF">2011-04-07T10:52:34Z</dcterms:created>
  <dcterms:modified xsi:type="dcterms:W3CDTF">2012-01-29T07:02:18Z</dcterms:modified>
</cp:coreProperties>
</file>