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C4B913-2427-41C0-ADE6-76BB5143815A}" type="datetimeFigureOut">
              <a:rPr lang="en-US" smtClean="0"/>
              <a:pPr/>
              <a:t>1/25/2012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CF7B2B-A9C8-4D3D-9959-54B9145A69D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1136" y="-1198646"/>
            <a:ext cx="6857999" cy="92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Chapter 6: Trigonometry</a:t>
            </a: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6.1 Right-Triangle Trigonometry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700" dirty="0" smtClean="0"/>
              <a:t>Special Angles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920830"/>
            <a:ext cx="7467600" cy="5000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5: Evaluating</a:t>
            </a:r>
            <a:r>
              <a:rPr kumimoji="0" lang="en-CA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Trig Ratios of Special Angles</a:t>
            </a:r>
            <a:endParaRPr kumimoji="0" lang="en-CA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86187" y="-1600073"/>
            <a:ext cx="1988841" cy="51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37827" y="-9422"/>
            <a:ext cx="352556" cy="522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84286" y="1870008"/>
            <a:ext cx="40070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429388" y="27146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Memorize!</a:t>
            </a:r>
            <a:endParaRPr lang="en-CA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80112" y="2930522"/>
            <a:ext cx="864096" cy="282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91238" y="3376615"/>
            <a:ext cx="27146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10" idx="2"/>
            <a:endCxn id="3078" idx="1"/>
          </p:cNvCxnSpPr>
          <p:nvPr/>
        </p:nvCxnSpPr>
        <p:spPr>
          <a:xfrm rot="5400000">
            <a:off x="7141495" y="3391008"/>
            <a:ext cx="630801" cy="16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6.1 </a:t>
            </a:r>
            <a:r>
              <a:rPr lang="en-CA" dirty="0" err="1" smtClean="0"/>
              <a:t>Hmwr</a:t>
            </a:r>
            <a:r>
              <a:rPr lang="en-CA" dirty="0" smtClean="0"/>
              <a:t>: p. 419: 1-9odd, 13-25odd, 27,28,35,39, 41,43,45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Trigonometry: Triangle Measurements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7758138" cy="4873752"/>
          </a:xfrm>
        </p:spPr>
        <p:txBody>
          <a:bodyPr>
            <a:normAutofit/>
          </a:bodyPr>
          <a:lstStyle/>
          <a:p>
            <a:r>
              <a:rPr lang="en-CA" sz="2000" dirty="0" smtClean="0"/>
              <a:t>Developed in ancient time for determining the angles and sides of triangles in order to solve problems in astronomy, navigation, and surveying.</a:t>
            </a:r>
          </a:p>
          <a:p>
            <a:r>
              <a:rPr lang="en-CA" sz="2000" dirty="0" smtClean="0"/>
              <a:t>Development of calculus and physics takes trig to a whole different level</a:t>
            </a:r>
          </a:p>
          <a:p>
            <a:r>
              <a:rPr lang="en-CA" sz="2000" dirty="0" smtClean="0"/>
              <a:t>Now we can model all kinds of periodic behaviour, such as sounds waves, vibrations, and planetary orbits  </a:t>
            </a:r>
          </a:p>
          <a:p>
            <a:r>
              <a:rPr lang="en-CA" sz="2000" dirty="0" smtClean="0"/>
              <a:t>We have solved problems before using triangle measurements and periodic behaviour.</a:t>
            </a:r>
          </a:p>
          <a:p>
            <a:r>
              <a:rPr lang="en-CA" sz="2000" dirty="0" smtClean="0"/>
              <a:t>Examples: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Today we will look at Right-Triangle Trigonometry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Angles and Degree Measure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83568" y="2132856"/>
            <a:ext cx="7213500" cy="107157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Angles may be measured in:</a:t>
            </a:r>
          </a:p>
          <a:p>
            <a:r>
              <a:rPr lang="en-CA" sz="2000" dirty="0" smtClean="0"/>
              <a:t>1 degree (º) is 1/360 of a circle</a:t>
            </a:r>
            <a:endParaRPr lang="en-CA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0513" y="2683162"/>
            <a:ext cx="2559544" cy="318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34996" y="2977772"/>
            <a:ext cx="2480623" cy="251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5715016"/>
            <a:ext cx="7615262" cy="78581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Thus, a 360º angles is an entire circle, a 180º angles is half a circle, and a 90º angle is a:</a:t>
            </a:r>
            <a:endParaRPr lang="en-CA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2844121" y="-80325"/>
            <a:ext cx="1559755" cy="29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25623" y="2198855"/>
            <a:ext cx="2784834" cy="3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Degree written in DMS Form: </a:t>
            </a:r>
            <a:br>
              <a:rPr lang="en-CA" sz="2400" dirty="0" smtClean="0"/>
            </a:br>
            <a:r>
              <a:rPr lang="en-CA" sz="2400" dirty="0" smtClean="0"/>
              <a:t>Degrees, Minutes, Seconds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329510" cy="225742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 minute (´) is 1/60 of a degree, and a second (´´) is 1/60 of a minute, or ______ of a degree</a:t>
            </a:r>
            <a:endParaRPr lang="en-CA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4282" y="2071678"/>
            <a:ext cx="7858180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000" u="sng" dirty="0" smtClean="0"/>
              <a:t>Example 1: Converting Between Decimal Form and DMS Form</a:t>
            </a:r>
            <a:endParaRPr lang="en-CA" sz="20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1241" y="414443"/>
            <a:ext cx="478329" cy="46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93562" y="2478587"/>
            <a:ext cx="503887" cy="384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24655" y="990594"/>
            <a:ext cx="685800" cy="3705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37452" y="4251453"/>
            <a:ext cx="2071678" cy="31414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166812" y="4719638"/>
            <a:ext cx="971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Similar Triangles and Trigonometric Ratios </a:t>
            </a:r>
            <a:endParaRPr lang="en-CA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60814" y="-1236590"/>
            <a:ext cx="3810291" cy="752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585" y="4437113"/>
            <a:ext cx="40491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869160"/>
            <a:ext cx="873689" cy="38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646" y="5380514"/>
            <a:ext cx="830498" cy="40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Trigonometric Ratios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8811" y="89435"/>
            <a:ext cx="3811970" cy="487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96258" y="2684346"/>
            <a:ext cx="2232248" cy="588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53158" y="-509588"/>
            <a:ext cx="1762125" cy="278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05505" y="1381115"/>
            <a:ext cx="2400300" cy="3638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24"/>
            <a:ext cx="7467600" cy="5111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2: Evaluating Trigonometric Ratios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91288" y="-2956318"/>
            <a:ext cx="571504" cy="772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72035" y="700447"/>
            <a:ext cx="1999692" cy="76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60645" y="506067"/>
            <a:ext cx="2128782" cy="307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564357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Q:Why is this information good to know?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245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3: Evaluating Trigonometric Ratios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91134" y="-2969842"/>
            <a:ext cx="714381" cy="803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61620" y="689470"/>
            <a:ext cx="2275095" cy="3289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180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000" dirty="0" smtClean="0"/>
              <a:t>Example 4: Evaluating Trigonometric Ratios on a Calculator</a:t>
            </a:r>
            <a:endParaRPr lang="en-CA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57434" y="-1221258"/>
            <a:ext cx="5048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369</TotalTime>
  <Words>238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Chapter 6: Trigonometry </vt:lpstr>
      <vt:lpstr>Trigonometry: Triangle Measurements</vt:lpstr>
      <vt:lpstr>Angles and Degree Measure</vt:lpstr>
      <vt:lpstr>Degree written in DMS Form:  Degrees, Minutes, Seconds</vt:lpstr>
      <vt:lpstr>Similar Triangles and Trigonometric Ratios </vt:lpstr>
      <vt:lpstr>Trigonometric Ratios</vt:lpstr>
      <vt:lpstr>Example 2: Evaluating Trigonometric Ratios</vt:lpstr>
      <vt:lpstr>Example 3: Evaluating Trigonometric Ratios</vt:lpstr>
      <vt:lpstr>Example 4: Evaluating Trigonometric Ratios on a Calculator</vt:lpstr>
      <vt:lpstr>Special Angles:</vt:lpstr>
      <vt:lpstr>6.1 Hmwr: p. 419: 1-9odd, 13-25odd, 27,28,35,39, 41,43,45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Trigonometry</dc:title>
  <dc:creator>admin</dc:creator>
  <cp:lastModifiedBy>admin</cp:lastModifiedBy>
  <cp:revision>40</cp:revision>
  <dcterms:created xsi:type="dcterms:W3CDTF">2011-03-29T04:01:56Z</dcterms:created>
  <dcterms:modified xsi:type="dcterms:W3CDTF">2012-01-25T11:15:34Z</dcterms:modified>
</cp:coreProperties>
</file>