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83B09F-F78A-4781-A165-27006269F574}" type="datetimeFigureOut">
              <a:rPr lang="en-US" smtClean="0"/>
              <a:pPr/>
              <a:t>1/17/2012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6488F9-B81F-4020-9FC3-71C0CE11E6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6632"/>
            <a:ext cx="6172200" cy="1091912"/>
          </a:xfrm>
        </p:spPr>
        <p:txBody>
          <a:bodyPr/>
          <a:lstStyle/>
          <a:p>
            <a:r>
              <a:rPr lang="en-CA" dirty="0" smtClean="0"/>
              <a:t>5.6 Solving Exponential and Logarithmic Equations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193304"/>
            <a:ext cx="6462464" cy="2091680"/>
          </a:xfrm>
        </p:spPr>
        <p:txBody>
          <a:bodyPr>
            <a:normAutofit/>
          </a:bodyPr>
          <a:lstStyle/>
          <a:p>
            <a:r>
              <a:rPr lang="en-CA" dirty="0" smtClean="0"/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Solve exponential and log equations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Solve a variety of application problems by using exponential and log equations</a:t>
            </a:r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Review: What are two ways of solving the following:</a:t>
            </a:r>
            <a:endParaRPr lang="en-C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69035" y="2227709"/>
            <a:ext cx="17907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 smtClean="0"/>
              <a:t>5.6 </a:t>
            </a:r>
            <a:r>
              <a:rPr lang="en-CA" dirty="0" err="1" smtClean="0"/>
              <a:t>Hmwr</a:t>
            </a:r>
            <a:r>
              <a:rPr lang="en-CA" dirty="0" smtClean="0"/>
              <a:t>: 1-29odd, 35-51odd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Remember the Definition of a Function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045940" y="-2763219"/>
            <a:ext cx="990697" cy="8225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2852936"/>
            <a:ext cx="710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Exponential and log functions are one-to-one functions, therefore: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695948" y="1121300"/>
            <a:ext cx="1264314" cy="56561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flipV="1">
            <a:off x="37079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24115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We can make both sides an exponent of base b or log both sides </a:t>
            </a:r>
            <a:endParaRPr lang="en-CA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738534" y="4797152"/>
            <a:ext cx="4137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31640" y="5301208"/>
            <a:ext cx="429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We can drop the bases or drop the logs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9690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Exponential Equations:</a:t>
            </a:r>
            <a:br>
              <a:rPr lang="en-CA" sz="2400" dirty="0" smtClean="0"/>
            </a:br>
            <a:r>
              <a:rPr lang="en-CA" sz="2400" dirty="0" smtClean="0"/>
              <a:t>Example 1: Powers of the Same Base</a:t>
            </a:r>
            <a:endParaRPr lang="en-CA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076307" y="-2969834"/>
            <a:ext cx="629831" cy="827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45097" y="3849970"/>
            <a:ext cx="2758461" cy="31683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464344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Another way to confirm?</a:t>
            </a:r>
            <a:endParaRPr lang="en-CA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162800" y="457188"/>
            <a:ext cx="723900" cy="3238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5100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2: Powers of Different Bases</a:t>
            </a:r>
            <a:endParaRPr lang="en-CA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68215" y="-3396008"/>
            <a:ext cx="535560" cy="856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334133" y="3810007"/>
            <a:ext cx="1866900" cy="2962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295374" y="3848106"/>
            <a:ext cx="22002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35968" y="98072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Need to learn the tricks!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4900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200" dirty="0" smtClean="0"/>
              <a:t>Example 3: Powers of Different Bases </a:t>
            </a:r>
            <a:endParaRPr lang="en-CA" sz="2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36459" y="-3564251"/>
            <a:ext cx="505166" cy="901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488" y="4857760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Which graph is which?</a:t>
            </a:r>
            <a:r>
              <a:rPr lang="en-CA" dirty="0" smtClean="0">
                <a:sym typeface="Wingdings" pitchFamily="2" charset="2"/>
              </a:rPr>
              <a:t></a:t>
            </a:r>
            <a:endParaRPr lang="en-CA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167189" y="4232101"/>
            <a:ext cx="2305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84" y="116632"/>
            <a:ext cx="7467600" cy="4397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Example 4: Using Substitution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377945" y="-1328660"/>
            <a:ext cx="604748" cy="450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9690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Logarithmic Equations:</a:t>
            </a:r>
            <a:br>
              <a:rPr lang="en-CA" sz="2400" dirty="0" smtClean="0"/>
            </a:br>
            <a:r>
              <a:rPr lang="en-CA" sz="2400" dirty="0" smtClean="0"/>
              <a:t>Example 9: Equations with Only Log Terms</a:t>
            </a:r>
            <a:endParaRPr lang="en-CA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77274" y="-2322704"/>
            <a:ext cx="427598" cy="689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162800" y="457188"/>
            <a:ext cx="723900" cy="3238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1805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Example 10: Equations with Logs and Constant Terms</a:t>
            </a:r>
            <a:endParaRPr lang="en-CA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55521" y="-2505668"/>
            <a:ext cx="592023" cy="698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783126" y="3429"/>
            <a:ext cx="561245" cy="36976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500694" y="12594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Remember: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86766" cy="4900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200" dirty="0" smtClean="0"/>
              <a:t>Example 11: Equations with Logs and Constant Terms</a:t>
            </a:r>
            <a:endParaRPr lang="en-CA" sz="2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34831" y="-2613540"/>
            <a:ext cx="552161" cy="716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143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5.6 Solving Exponential and Logarithmic Equations</vt:lpstr>
      <vt:lpstr>Remember the Definition of a Function</vt:lpstr>
      <vt:lpstr>Exponential Equations: Example 1: Powers of the Same Base</vt:lpstr>
      <vt:lpstr>Example 2: Powers of Different Bases</vt:lpstr>
      <vt:lpstr>Example 3: Powers of Different Bases </vt:lpstr>
      <vt:lpstr>Example 4: Using Substitution</vt:lpstr>
      <vt:lpstr>Logarithmic Equations: Example 9: Equations with Only Log Terms</vt:lpstr>
      <vt:lpstr>Example 10: Equations with Logs and Constant Terms</vt:lpstr>
      <vt:lpstr>Example 11: Equations with Logs and Constant Terms</vt:lpstr>
      <vt:lpstr>5.6 Hmwr: 1-29odd, 35-51odd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Solving Exponential and Logarithmic Equations</dc:title>
  <dc:creator>admin</dc:creator>
  <cp:lastModifiedBy>admin</cp:lastModifiedBy>
  <cp:revision>16</cp:revision>
  <dcterms:created xsi:type="dcterms:W3CDTF">2011-03-15T13:22:59Z</dcterms:created>
  <dcterms:modified xsi:type="dcterms:W3CDTF">2012-01-17T05:28:52Z</dcterms:modified>
</cp:coreProperties>
</file>