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9F40A2-4712-4AAE-9545-1D380318BC0E}" type="datetimeFigureOut">
              <a:rPr lang="en-US" smtClean="0"/>
              <a:pPr/>
              <a:t>1/9/2012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22BD3F-7F8E-48A1-ABAF-56238B4CE36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-253770"/>
            <a:ext cx="6172200" cy="1894362"/>
          </a:xfrm>
        </p:spPr>
        <p:txBody>
          <a:bodyPr>
            <a:normAutofit/>
          </a:bodyPr>
          <a:lstStyle/>
          <a:p>
            <a:r>
              <a:rPr lang="en-CA" sz="2000" dirty="0" smtClean="0"/>
              <a:t>5.5 Properties and Laws of Logarithms</a:t>
            </a:r>
            <a:endParaRPr lang="en-CA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625352"/>
            <a:ext cx="6172200" cy="1371600"/>
          </a:xfrm>
        </p:spPr>
        <p:txBody>
          <a:bodyPr/>
          <a:lstStyle/>
          <a:p>
            <a:r>
              <a:rPr lang="en-CA" dirty="0" smtClean="0"/>
              <a:t>Objective: Use properties and laws of logarithms to simplify and evaluate expressions</a:t>
            </a:r>
          </a:p>
          <a:p>
            <a:r>
              <a:rPr lang="en-CA" dirty="0" smtClean="0"/>
              <a:t>Review: What properties do we already know?: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Example 4: Using the Power Law of Logs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806795" y="-2306655"/>
            <a:ext cx="916725" cy="75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566959" y="1933579"/>
            <a:ext cx="3905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Example 5: Simplifying Expressions</a:t>
            </a:r>
            <a:endParaRPr lang="en-C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075292" y="-1789464"/>
            <a:ext cx="555544" cy="584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751657" y="2408857"/>
            <a:ext cx="8286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95536" y="2708920"/>
            <a:ext cx="7467600" cy="7991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 fontScale="67500" lnSpcReduction="20000"/>
          </a:bodyPr>
          <a:lstStyle/>
          <a:p>
            <a:pPr>
              <a:spcBef>
                <a:spcPct val="0"/>
              </a:spcBef>
            </a:pPr>
            <a:r>
              <a:rPr kumimoji="0" lang="en-CA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6: Simplifying Expressions: 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CA" sz="3200" dirty="0" smtClean="0">
                <a:latin typeface="Times New Roman" pitchFamily="18" charset="0"/>
                <a:cs typeface="Times New Roman" pitchFamily="18" charset="0"/>
              </a:rPr>
              <a:t>the properties and law of logs to make the expression more simple</a:t>
            </a:r>
            <a:endParaRPr kumimoji="0" lang="en-CA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5.5 </a:t>
            </a:r>
            <a:r>
              <a:rPr lang="en-CA" sz="2400" dirty="0" err="1" smtClean="0"/>
              <a:t>Hmwr</a:t>
            </a:r>
            <a:r>
              <a:rPr lang="en-CA" sz="2400" dirty="0" smtClean="0"/>
              <a:t>: pg. 369: 1-4, 5-25odd, 29-39odd 40</a:t>
            </a:r>
            <a:endParaRPr lang="en-C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sz="2400" dirty="0" smtClean="0"/>
              <a:t>Basic Properties of Logarithms:</a:t>
            </a:r>
            <a:endParaRPr lang="en-CA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32679" y="-1753058"/>
            <a:ext cx="449149" cy="562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201848" y="-862029"/>
            <a:ext cx="387644" cy="47908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575440" y="996536"/>
            <a:ext cx="428628" cy="35790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3786169" y="2637829"/>
            <a:ext cx="733425" cy="4305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83568" y="17008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Why?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29969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Why?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51479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Why?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i="1" dirty="0" smtClean="0"/>
              <a:t>A Logarithm is An Exponent!</a:t>
            </a:r>
            <a:endParaRPr lang="en-CA" i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33520" y="-898549"/>
            <a:ext cx="12001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067426" y="-803299"/>
            <a:ext cx="11811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210025" y="-505966"/>
            <a:ext cx="581025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083096" y="2632020"/>
            <a:ext cx="40630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417393" y="280838"/>
            <a:ext cx="380650" cy="76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3956088" y="4116350"/>
            <a:ext cx="500066" cy="155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3676361" y="1957297"/>
            <a:ext cx="447438" cy="72484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4397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Example 1: Solving Equations by Using Properties of Logs</a:t>
            </a:r>
            <a:endParaRPr lang="en-CA" sz="20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270573" y="-960657"/>
            <a:ext cx="700132" cy="447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651349" y="349387"/>
            <a:ext cx="2284720" cy="315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Laws of Logarithms: </a:t>
            </a:r>
            <a:r>
              <a:rPr lang="en-CA" i="1" dirty="0" smtClean="0"/>
              <a:t>Logs are Exponents</a:t>
            </a:r>
            <a:endParaRPr lang="en-CA" i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690020" y="-67523"/>
            <a:ext cx="507048" cy="231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960693" y="-1052311"/>
            <a:ext cx="1569356" cy="649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3000372"/>
            <a:ext cx="392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Check that is </a:t>
            </a:r>
            <a:r>
              <a:rPr lang="en-CA" dirty="0" smtClean="0"/>
              <a:t>true using the given!</a:t>
            </a:r>
            <a:r>
              <a:rPr lang="en-CA" dirty="0" smtClean="0"/>
              <a:t>:</a:t>
            </a:r>
            <a:endParaRPr lang="en-CA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101000" y="1796114"/>
            <a:ext cx="359470" cy="348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Example 2: Using the Product Law of Logs</a:t>
            </a:r>
            <a:endParaRPr lang="en-CA" sz="24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80904" y="759656"/>
            <a:ext cx="436276" cy="62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740130" y="-2547401"/>
            <a:ext cx="806337" cy="728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800192" y="3514195"/>
            <a:ext cx="4005067" cy="26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Quotient Law of Logs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56386" y="350659"/>
            <a:ext cx="855098" cy="15391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139100" y="-84023"/>
            <a:ext cx="1730510" cy="515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371475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Complete an illustrate for this law.</a:t>
            </a:r>
            <a:endParaRPr lang="en-C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148388" y="3862388"/>
            <a:ext cx="30003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Example 3: Using the Quotient Law of Logs</a:t>
            </a:r>
            <a:endParaRPr lang="en-CA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87477" y="-1930213"/>
            <a:ext cx="628122" cy="634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490618" y="724168"/>
            <a:ext cx="363460" cy="663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Power Law of Logs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71208" y="328932"/>
            <a:ext cx="640816" cy="18402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957358" y="328602"/>
            <a:ext cx="12287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488" y="142873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Exponent</a:t>
            </a:r>
            <a:endParaRPr lang="en-CA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857488" y="207167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910" y="350043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Illustrate this law with:</a:t>
            </a:r>
            <a:endParaRPr lang="en-CA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381493" y="2690813"/>
            <a:ext cx="3524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155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5.5 Properties and Laws of Logarithms</vt:lpstr>
      <vt:lpstr>Basic Properties of Logarithms:</vt:lpstr>
      <vt:lpstr>A Logarithm is An Exponent!</vt:lpstr>
      <vt:lpstr>Example 1: Solving Equations by Using Properties of Logs</vt:lpstr>
      <vt:lpstr>Laws of Logarithms: Logs are Exponents</vt:lpstr>
      <vt:lpstr>Example 2: Using the Product Law of Logs</vt:lpstr>
      <vt:lpstr>Quotient Law of Logs</vt:lpstr>
      <vt:lpstr>Example 3: Using the Quotient Law of Logs</vt:lpstr>
      <vt:lpstr>Power Law of Logs</vt:lpstr>
      <vt:lpstr>Example 4: Using the Power Law of Logs</vt:lpstr>
      <vt:lpstr>Example 5: Simplifying Expressions</vt:lpstr>
      <vt:lpstr>5.5 Hmwr: pg. 369: 1-4, 5-25odd, 29-39odd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Properties and Laws of Logarithms</dc:title>
  <dc:creator>admin</dc:creator>
  <cp:lastModifiedBy>admin</cp:lastModifiedBy>
  <cp:revision>17</cp:revision>
  <dcterms:created xsi:type="dcterms:W3CDTF">2011-03-03T15:56:35Z</dcterms:created>
  <dcterms:modified xsi:type="dcterms:W3CDTF">2012-01-09T12:36:31Z</dcterms:modified>
</cp:coreProperties>
</file>