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0871107-4AD1-4401-AD79-09EB3120C9DD}" type="datetimeFigureOut">
              <a:rPr lang="en-CA" smtClean="0"/>
              <a:t>23/01/2012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BF47D5-6135-4ED3-B37E-A08C0FDA5BF9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1107-4AD1-4401-AD79-09EB3120C9DD}" type="datetimeFigureOut">
              <a:rPr lang="en-CA" smtClean="0"/>
              <a:t>23/01/2012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F47D5-6135-4ED3-B37E-A08C0FDA5BF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1107-4AD1-4401-AD79-09EB3120C9DD}" type="datetimeFigureOut">
              <a:rPr lang="en-CA" smtClean="0"/>
              <a:t>23/01/2012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F47D5-6135-4ED3-B37E-A08C0FDA5BF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871107-4AD1-4401-AD79-09EB3120C9DD}" type="datetimeFigureOut">
              <a:rPr lang="en-CA" smtClean="0"/>
              <a:t>23/01/2012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BF47D5-6135-4ED3-B37E-A08C0FDA5BF9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0871107-4AD1-4401-AD79-09EB3120C9DD}" type="datetimeFigureOut">
              <a:rPr lang="en-CA" smtClean="0"/>
              <a:t>23/01/2012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BF47D5-6135-4ED3-B37E-A08C0FDA5BF9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1107-4AD1-4401-AD79-09EB3120C9DD}" type="datetimeFigureOut">
              <a:rPr lang="en-CA" smtClean="0"/>
              <a:t>23/01/2012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F47D5-6135-4ED3-B37E-A08C0FDA5BF9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1107-4AD1-4401-AD79-09EB3120C9DD}" type="datetimeFigureOut">
              <a:rPr lang="en-CA" smtClean="0"/>
              <a:t>23/01/2012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F47D5-6135-4ED3-B37E-A08C0FDA5BF9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871107-4AD1-4401-AD79-09EB3120C9DD}" type="datetimeFigureOut">
              <a:rPr lang="en-CA" smtClean="0"/>
              <a:t>23/01/2012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BF47D5-6135-4ED3-B37E-A08C0FDA5BF9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1107-4AD1-4401-AD79-09EB3120C9DD}" type="datetimeFigureOut">
              <a:rPr lang="en-CA" smtClean="0"/>
              <a:t>23/01/2012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F47D5-6135-4ED3-B37E-A08C0FDA5BF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871107-4AD1-4401-AD79-09EB3120C9DD}" type="datetimeFigureOut">
              <a:rPr lang="en-CA" smtClean="0"/>
              <a:t>23/01/2012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BF47D5-6135-4ED3-B37E-A08C0FDA5BF9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871107-4AD1-4401-AD79-09EB3120C9DD}" type="datetimeFigureOut">
              <a:rPr lang="en-CA" smtClean="0"/>
              <a:t>23/01/2012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BF47D5-6135-4ED3-B37E-A08C0FDA5BF9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0871107-4AD1-4401-AD79-09EB3120C9DD}" type="datetimeFigureOut">
              <a:rPr lang="en-CA" smtClean="0"/>
              <a:t>23/01/2012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BF47D5-6135-4ED3-B37E-A08C0FDA5BF9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32865"/>
            <a:ext cx="6336704" cy="672199"/>
          </a:xfrm>
          <a:prstGeom prst="rect">
            <a:avLst/>
          </a:prstGeom>
          <a:noFill/>
        </p:spPr>
      </p:pic>
      <p:pic>
        <p:nvPicPr>
          <p:cNvPr id="5" name="Picture 7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974" y="-27384"/>
            <a:ext cx="7791450" cy="3390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6" name="Picture 6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056632"/>
            <a:ext cx="8375848" cy="27567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692696"/>
            <a:ext cx="8610600" cy="4941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Oriel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5</cp:revision>
  <dcterms:created xsi:type="dcterms:W3CDTF">2012-01-24T00:14:10Z</dcterms:created>
  <dcterms:modified xsi:type="dcterms:W3CDTF">2012-01-24T03:02:21Z</dcterms:modified>
</cp:coreProperties>
</file>