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28D7F-6466-49BC-9597-E0F3565B33D2}" type="datetimeFigureOut">
              <a:rPr lang="en-CA" smtClean="0"/>
              <a:t>07/12/2011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A2439-65E9-4E77-8339-79ABAC78686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4B5335-215E-4804-B43E-8602238816A8}" type="datetimeFigureOut">
              <a:rPr lang="en-US" smtClean="0"/>
              <a:pPr/>
              <a:t>12/7/2011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326D0E-27E6-4118-B350-B07FC159252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16632"/>
            <a:ext cx="6172200" cy="731872"/>
          </a:xfrm>
        </p:spPr>
        <p:txBody>
          <a:bodyPr/>
          <a:lstStyle/>
          <a:p>
            <a:r>
              <a:rPr lang="en-CA" dirty="0" smtClean="0"/>
              <a:t>5.2 Exponential Functions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833264"/>
            <a:ext cx="6462464" cy="1803648"/>
          </a:xfrm>
        </p:spPr>
        <p:txBody>
          <a:bodyPr>
            <a:normAutofit/>
          </a:bodyPr>
          <a:lstStyle/>
          <a:p>
            <a:r>
              <a:rPr lang="en-CA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Graph and identify transformations of exponential functions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Use exponential functions to solve application problems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5" y="3047360"/>
          <a:ext cx="6480719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18"/>
                <a:gridCol w="771516"/>
                <a:gridCol w="925817"/>
                <a:gridCol w="925817"/>
                <a:gridCol w="925817"/>
                <a:gridCol w="925817"/>
                <a:gridCol w="925817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x</a:t>
                      </a:r>
                      <a:endParaRPr lang="en-CA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i="1" dirty="0" smtClean="0"/>
                        <a:t>f(x)=2^x</a:t>
                      </a:r>
                      <a:endParaRPr lang="en-CA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7703" y="4991576"/>
          <a:ext cx="705678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991"/>
                <a:gridCol w="939306"/>
                <a:gridCol w="864096"/>
                <a:gridCol w="1008112"/>
                <a:gridCol w="864096"/>
                <a:gridCol w="936104"/>
                <a:gridCol w="72007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x</a:t>
                      </a:r>
                      <a:endParaRPr lang="en-CA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i="1" dirty="0" smtClean="0"/>
                        <a:t>f(x)=(1/2)^x</a:t>
                      </a:r>
                      <a:endParaRPr lang="en-CA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2483604"/>
            <a:ext cx="4968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Fill in the chart then sketch the graph!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7: Population Growth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2132" y="4071942"/>
            <a:ext cx="2500330" cy="5000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dirty="0" smtClean="0"/>
              <a:t>Look a graph p. 341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04991" y="-2033476"/>
            <a:ext cx="1512113" cy="715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19358" y="1638304"/>
            <a:ext cx="3905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00496" y="1714488"/>
            <a:ext cx="442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 does </a:t>
            </a:r>
            <a:r>
              <a:rPr lang="en-CA" i="1" dirty="0" smtClean="0"/>
              <a:t>P </a:t>
            </a:r>
            <a:r>
              <a:rPr lang="en-CA" dirty="0" smtClean="0"/>
              <a:t>stand for? And </a:t>
            </a:r>
            <a:r>
              <a:rPr lang="en-CA" i="1" dirty="0" smtClean="0"/>
              <a:t>t</a:t>
            </a:r>
            <a:r>
              <a:rPr lang="en-CA" i="1" dirty="0"/>
              <a:t> </a:t>
            </a:r>
            <a:r>
              <a:rPr lang="en-CA" dirty="0" smtClean="0"/>
              <a:t>stand for?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143240" y="18573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5786454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Let’s be realistic about this model!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8: Logistic Model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60746" y="-1903480"/>
            <a:ext cx="1550938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3435" y="2181219"/>
            <a:ext cx="2362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86182" y="2643182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Where is the horizontal asymptote?</a:t>
            </a:r>
          </a:p>
          <a:p>
            <a:endParaRPr lang="en-CA" dirty="0" smtClean="0"/>
          </a:p>
          <a:p>
            <a:r>
              <a:rPr lang="en-CA" dirty="0" smtClean="0"/>
              <a:t>Rewrite the function with only positive exponents and then explain why the function value approaches 20 000.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5.2 </a:t>
            </a:r>
            <a:r>
              <a:rPr lang="en-CA" dirty="0" err="1" smtClean="0"/>
              <a:t>Hmwr</a:t>
            </a:r>
            <a:r>
              <a:rPr lang="en-CA" dirty="0" smtClean="0"/>
              <a:t>: p. 343: 3, 5, 11, 13-17odd, 21, 51a, 55a, 57a, 41</a:t>
            </a:r>
            <a:r>
              <a:rPr lang="en-CA" smtClean="0"/>
              <a:t>, 45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Graphs of Exponential Functions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7981" y="-1665202"/>
            <a:ext cx="637724" cy="535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53572" y="552813"/>
            <a:ext cx="4770479" cy="63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6156012"/>
            <a:ext cx="796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come we cannot have an exponential function with a negative base?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Graphing Exploration: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30753" y="520834"/>
            <a:ext cx="3169307" cy="380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3187" y="394981"/>
            <a:ext cx="2811017" cy="36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29021" y="892671"/>
            <a:ext cx="638175" cy="743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362393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Large base = rise more steep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385363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Small base = fall more steep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15719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will the graph look like once the base gets to 1?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1: Translations: Review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5383" y="-109555"/>
            <a:ext cx="1990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91122" y="1595432"/>
            <a:ext cx="400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52562" y="162356"/>
            <a:ext cx="20392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36038" y="3193260"/>
            <a:ext cx="3000372" cy="432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Exponential Functions Increase at a Crazy Rate!</a:t>
            </a:r>
            <a:endParaRPr lang="en-CA" sz="2400" dirty="0"/>
          </a:p>
        </p:txBody>
      </p:sp>
      <p:pic>
        <p:nvPicPr>
          <p:cNvPr id="5" name="Content Placeholder 4" descr="satur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85534" y="1071546"/>
            <a:ext cx="5858466" cy="4359789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23909" y="3548067"/>
            <a:ext cx="2276475" cy="318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f(x)=2^x      x=50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58259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Example 2: Horizontal Stretches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4920" y="-219092"/>
            <a:ext cx="17811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72185" y="314304"/>
            <a:ext cx="1928826" cy="287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0117" y="2154537"/>
            <a:ext cx="38003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59226" y="2341444"/>
            <a:ext cx="3252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07385" y="2350673"/>
            <a:ext cx="357190" cy="137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819912" y="2319536"/>
            <a:ext cx="390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308139" y="3771007"/>
            <a:ext cx="2541972" cy="35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3: Vertical Stretches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66820" y="-323868"/>
            <a:ext cx="167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08024" y="292712"/>
            <a:ext cx="2204708" cy="29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40417" y="1659924"/>
            <a:ext cx="3909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38754" y="1762114"/>
            <a:ext cx="3810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23945" y="3301434"/>
            <a:ext cx="3286125" cy="382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9397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Applications: Exponential Growth or Exponential Decay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60128" y="240608"/>
            <a:ext cx="500067" cy="14475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114298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Differences?</a:t>
            </a:r>
          </a:p>
          <a:p>
            <a:endParaRPr lang="en-CA" dirty="0" smtClean="0"/>
          </a:p>
          <a:p>
            <a:r>
              <a:rPr lang="en-CA" dirty="0" smtClean="0"/>
              <a:t>Example 4: Radioactive Decay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90883" y="-1062047"/>
            <a:ext cx="866775" cy="71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Solution: 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81706" y="3519492"/>
            <a:ext cx="22955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43504" y="350043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Remember: when base close to 1 it does things slowly!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786710" y="400050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472" y="585789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the morale of the story?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01014" cy="45256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The Number </a:t>
            </a:r>
            <a:r>
              <a:rPr lang="en-CA" sz="2400" i="1" dirty="0" smtClean="0"/>
              <a:t>e</a:t>
            </a:r>
            <a:r>
              <a:rPr lang="en-CA" sz="2400" dirty="0" smtClean="0"/>
              <a:t> and the Natural Exponential Function</a:t>
            </a:r>
            <a:endParaRPr lang="en-CA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30079" y="-87303"/>
            <a:ext cx="442899" cy="37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99696" y="-2878814"/>
            <a:ext cx="936514" cy="80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012" y="3076106"/>
            <a:ext cx="3600400" cy="32980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23928" y="241159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Let’s Practice!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198884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Using </a:t>
            </a:r>
            <a:r>
              <a:rPr lang="en-CA" i="1" dirty="0" smtClean="0"/>
              <a:t>e </a:t>
            </a:r>
            <a:r>
              <a:rPr lang="en-CA" dirty="0" smtClean="0"/>
              <a:t>as a base for exponential functions!</a:t>
            </a:r>
            <a:endParaRPr lang="en-C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825629" y="1880541"/>
            <a:ext cx="433389" cy="137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267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5.2 Exponential Functions</vt:lpstr>
      <vt:lpstr>Graphs of Exponential Functions</vt:lpstr>
      <vt:lpstr>Graphing Exploration:</vt:lpstr>
      <vt:lpstr>Example 1: Translations: Review</vt:lpstr>
      <vt:lpstr>Exponential Functions Increase at a Crazy Rate!</vt:lpstr>
      <vt:lpstr>Example 2: Horizontal Stretches</vt:lpstr>
      <vt:lpstr>Example 3: Vertical Stretches</vt:lpstr>
      <vt:lpstr>Applications: Exponential Growth or Exponential Decay</vt:lpstr>
      <vt:lpstr>The Number e and the Natural Exponential Function</vt:lpstr>
      <vt:lpstr>Example 7: Population Growth</vt:lpstr>
      <vt:lpstr>Example 8: Logistic Model</vt:lpstr>
      <vt:lpstr>5.2 Hmwr: p. 343: 3, 5, 11, 13-17odd, 21, 51a, 55a, 57a, 41,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Exponential Functions</dc:title>
  <dc:creator>admin</dc:creator>
  <cp:lastModifiedBy>admin</cp:lastModifiedBy>
  <cp:revision>21</cp:revision>
  <dcterms:created xsi:type="dcterms:W3CDTF">2011-02-24T11:33:34Z</dcterms:created>
  <dcterms:modified xsi:type="dcterms:W3CDTF">2011-12-08T02:18:07Z</dcterms:modified>
</cp:coreProperties>
</file>