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31B051-1774-489B-804D-3A820FF418E0}" type="datetimeFigureOut">
              <a:rPr lang="en-US" smtClean="0"/>
              <a:pPr/>
              <a:t>1/16/2012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C77E04-7BEC-48AE-B533-753DF151400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04664"/>
            <a:ext cx="6172200" cy="1894362"/>
          </a:xfrm>
        </p:spPr>
        <p:txBody>
          <a:bodyPr/>
          <a:lstStyle/>
          <a:p>
            <a:r>
              <a:rPr lang="en-CA" dirty="0" smtClean="0"/>
              <a:t>5.2-Inequalities and Triangles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2283786"/>
            <a:ext cx="6172200" cy="272939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Objectives:</a:t>
            </a:r>
          </a:p>
          <a:p>
            <a:r>
              <a:rPr lang="en-CA" dirty="0" smtClean="0"/>
              <a:t>Learn 3 more theorems about triangles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Question: Think about it!</a:t>
            </a:r>
          </a:p>
          <a:p>
            <a:r>
              <a:rPr lang="en-CA" i="1" dirty="0" smtClean="0"/>
              <a:t>If I have two numbers what can you tell me about those two numbers?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686800" cy="40003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Some Key concepts About Inequalities:</a:t>
            </a:r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438984" y="-3022834"/>
            <a:ext cx="2148753" cy="902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102718" y="137640"/>
            <a:ext cx="4739163" cy="858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8032" y="188640"/>
            <a:ext cx="8820472" cy="5760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200" dirty="0" smtClean="0"/>
              <a:t>The Exterior Angle Theorem Leads us to New Theorems</a:t>
            </a:r>
            <a:endParaRPr lang="en-CA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" y="864270"/>
            <a:ext cx="8053414" cy="1543048"/>
          </a:xfrm>
        </p:spPr>
        <p:txBody>
          <a:bodyPr>
            <a:normAutofit/>
          </a:bodyPr>
          <a:lstStyle/>
          <a:p>
            <a:r>
              <a:rPr lang="en-CA" sz="1800" dirty="0" smtClean="0"/>
              <a:t>Exterior angle theorem says the measure of the exterior angle is equal to the sum of the measures of the interior remote angles</a:t>
            </a:r>
            <a:endParaRPr lang="en-CA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214282" y="3621764"/>
            <a:ext cx="8277252" cy="1895468"/>
          </a:xfrm>
        </p:spPr>
        <p:txBody>
          <a:bodyPr>
            <a:normAutofit/>
          </a:bodyPr>
          <a:lstStyle/>
          <a:p>
            <a:r>
              <a:rPr lang="en-CA" sz="1800" dirty="0" smtClean="0"/>
              <a:t>This theorem along with the definition of inequality will prove:</a:t>
            </a:r>
          </a:p>
          <a:p>
            <a:r>
              <a:rPr lang="en-CA" sz="1800" dirty="0" smtClean="0"/>
              <a:t>The Exterior Angle Inequality Theorem. </a:t>
            </a:r>
            <a:endParaRPr lang="en-CA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834064" y="659898"/>
            <a:ext cx="1590675" cy="3543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67600" cy="49006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CA" sz="2400" dirty="0" smtClean="0"/>
              <a:t>Using The Exterior Angle Theorem</a:t>
            </a:r>
            <a:endParaRPr lang="en-CA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193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 rot="10800000">
            <a:off x="0" y="2708920"/>
            <a:ext cx="6894654" cy="72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6643702" y="2636912"/>
            <a:ext cx="2677841" cy="1552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-27383"/>
            <a:ext cx="9177266" cy="326231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11560" y="630002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From now on remember these three theorems!</a:t>
            </a:r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-14640" y="3212976"/>
            <a:ext cx="4874672" cy="16066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4646006" y="3212976"/>
            <a:ext cx="4497994" cy="161750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671</TotalTime>
  <Words>95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5.2-Inequalities and Triangles</vt:lpstr>
      <vt:lpstr> Some Key concepts About Inequalities:</vt:lpstr>
      <vt:lpstr>The Exterior Angle Theorem Leads us to New Theorems</vt:lpstr>
      <vt:lpstr>Using The Exterior Angle Theorem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5.1, Moving on to 5.2</dc:title>
  <dc:creator>admin</dc:creator>
  <cp:lastModifiedBy>admin</cp:lastModifiedBy>
  <cp:revision>25</cp:revision>
  <dcterms:created xsi:type="dcterms:W3CDTF">2011-01-17T23:56:49Z</dcterms:created>
  <dcterms:modified xsi:type="dcterms:W3CDTF">2012-01-17T01:50:35Z</dcterms:modified>
</cp:coreProperties>
</file>