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9E0A17-1BD2-4CF9-B9CA-1F3633C370D0}" type="datetimeFigureOut">
              <a:rPr lang="en-US" smtClean="0"/>
              <a:pPr/>
              <a:t>12/6/2011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4BAE9F-026C-4059-AD1E-938A88DE526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88840"/>
            <a:ext cx="6172200" cy="1894362"/>
          </a:xfrm>
        </p:spPr>
        <p:txBody>
          <a:bodyPr/>
          <a:lstStyle/>
          <a:p>
            <a:r>
              <a:rPr lang="en-CA" dirty="0" smtClean="0"/>
              <a:t>5.1 Radicals and Rational Exponents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390456" cy="1793794"/>
          </a:xfrm>
        </p:spPr>
        <p:txBody>
          <a:bodyPr>
            <a:normAutofit/>
          </a:bodyPr>
          <a:lstStyle/>
          <a:p>
            <a:r>
              <a:rPr lang="en-CA" dirty="0" smtClean="0"/>
              <a:t>Objectives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Define and apply rational and irrational exponents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Simplify expressions containing radicals or rational exponents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000" dirty="0" smtClean="0"/>
              <a:t>Example 6: Your Turn: Simplifying Expressions with Rational Exponents</a:t>
            </a:r>
            <a:endParaRPr lang="en-CA" sz="20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148030" y="-3147923"/>
            <a:ext cx="84794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65403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sz="2000" dirty="0" smtClean="0"/>
              <a:t>Rationalizing Denominators and Numerators</a:t>
            </a:r>
            <a:br>
              <a:rPr lang="en-CA" sz="2000" dirty="0" smtClean="0"/>
            </a:br>
            <a:r>
              <a:rPr lang="en-CA" sz="2000" dirty="0" smtClean="0"/>
              <a:t>Example 7: Rationalizing the Denominator</a:t>
            </a:r>
            <a:endParaRPr lang="en-CA" sz="2000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59758" y="883258"/>
            <a:ext cx="959658" cy="1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201355" y="799248"/>
            <a:ext cx="819565" cy="164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752405" y="-394479"/>
            <a:ext cx="361153" cy="300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643438" y="92867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Hint: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000" dirty="0" smtClean="0"/>
              <a:t>Example 8: Our Last: Rationalizing the Numerator</a:t>
            </a:r>
            <a:endParaRPr lang="en-CA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88224" y="1600200"/>
            <a:ext cx="2232248" cy="4572000"/>
          </a:xfrm>
        </p:spPr>
        <p:txBody>
          <a:bodyPr>
            <a:normAutofit/>
          </a:bodyPr>
          <a:lstStyle/>
          <a:p>
            <a:r>
              <a:rPr lang="en-CA" sz="1800" dirty="0" smtClean="0"/>
              <a:t>What is this quotient called?</a:t>
            </a:r>
          </a:p>
          <a:p>
            <a:r>
              <a:rPr lang="en-CA" sz="1800" dirty="0" smtClean="0"/>
              <a:t>Why do I keep coming back to this?</a:t>
            </a:r>
            <a:endParaRPr lang="en-CA" sz="18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70320" y="-2663281"/>
            <a:ext cx="857257" cy="772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5.1 </a:t>
            </a:r>
            <a:r>
              <a:rPr lang="en-CA" dirty="0" err="1" smtClean="0"/>
              <a:t>hmwr</a:t>
            </a:r>
            <a:r>
              <a:rPr lang="en-CA" dirty="0" smtClean="0"/>
              <a:t>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Nth Roots</a:t>
            </a:r>
            <a:endParaRPr lang="en-CA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861360" y="-1597761"/>
            <a:ext cx="2566546" cy="700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362070" y="388748"/>
            <a:ext cx="793798" cy="730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328612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Examples: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7520909" y="371475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check</a:t>
            </a:r>
            <a:endParaRPr lang="en-CA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7092281" y="39290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034" y="493187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Remember for simplification:</a:t>
            </a:r>
            <a:endParaRPr lang="en-CA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689973" y="2353130"/>
            <a:ext cx="517737" cy="653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Example 1: Operations on </a:t>
            </a:r>
            <a:r>
              <a:rPr lang="en-CA" i="1" dirty="0" smtClean="0"/>
              <a:t>n</a:t>
            </a:r>
            <a:r>
              <a:rPr lang="en-CA" dirty="0" smtClean="0"/>
              <a:t>th Roots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52062" y="-2094795"/>
            <a:ext cx="882555" cy="707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892321" y="108151"/>
            <a:ext cx="463008" cy="767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Example 2: Evaluating nth Roots using a Calculator to the nearest Ten-thousandth</a:t>
            </a:r>
            <a:endParaRPr lang="en-CA" sz="24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5752" y="1235321"/>
            <a:ext cx="561815" cy="123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783744" y="1216991"/>
            <a:ext cx="633252" cy="134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714480" y="171448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Can simplify exponent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171448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Cannot simplify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121442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Caution</a:t>
            </a:r>
            <a:r>
              <a:rPr lang="en-CA" dirty="0" smtClean="0"/>
              <a:t>: Use brackets!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dirty="0" smtClean="0"/>
              <a:t>Rational Exponents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7543824" cy="1357322"/>
          </a:xfrm>
        </p:spPr>
        <p:txBody>
          <a:bodyPr>
            <a:normAutofit/>
          </a:bodyPr>
          <a:lstStyle/>
          <a:p>
            <a:r>
              <a:rPr lang="en-CA" sz="2000" dirty="0" smtClean="0"/>
              <a:t>What are rational exponents of the form </a:t>
            </a:r>
            <a:r>
              <a:rPr lang="en-CA" sz="2000" i="1" dirty="0" smtClean="0"/>
              <a:t>1/n </a:t>
            </a:r>
            <a:r>
              <a:rPr lang="en-CA" sz="2000" dirty="0" smtClean="0"/>
              <a:t>called?</a:t>
            </a:r>
          </a:p>
          <a:p>
            <a:r>
              <a:rPr lang="en-CA" sz="2000" dirty="0" smtClean="0"/>
              <a:t>Rational exponents can also be of the form </a:t>
            </a:r>
            <a:r>
              <a:rPr lang="en-CA" sz="2000" i="1" dirty="0" smtClean="0"/>
              <a:t>m/n.</a:t>
            </a:r>
            <a:endParaRPr lang="en-CA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520733" y="1122681"/>
            <a:ext cx="67377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565517" y="1506525"/>
            <a:ext cx="571504" cy="227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994271" y="1220383"/>
            <a:ext cx="500064" cy="391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245691" y="1255244"/>
            <a:ext cx="428628" cy="391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3406242" y="379916"/>
            <a:ext cx="2214578" cy="85984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rot="10800000" flipV="1">
            <a:off x="4357686" y="5000636"/>
            <a:ext cx="164307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5429256" y="5000636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1131073" y="5012539"/>
            <a:ext cx="500068" cy="21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000" dirty="0" smtClean="0"/>
              <a:t>Laws of Exponents (when are Exponents are Fractions!)</a:t>
            </a:r>
            <a:endParaRPr lang="en-CA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948368" y="-480517"/>
            <a:ext cx="5032951" cy="85011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00760" y="542926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Why is this important?</a:t>
            </a:r>
            <a:endParaRPr lang="en-CA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rot="10800000" flipV="1">
            <a:off x="4786314" y="5613930"/>
            <a:ext cx="1214446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5786" y="271462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2910" y="364331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000" dirty="0" smtClean="0"/>
              <a:t>Example 3: Your Turn: Simplifying Expressions with Rational Exponents</a:t>
            </a:r>
            <a:endParaRPr lang="en-CA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200814" y="-2877177"/>
            <a:ext cx="636663" cy="839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000" dirty="0" smtClean="0"/>
              <a:t>Example 4: Your Turn: Simplifying Expressions with Rational Exponents</a:t>
            </a:r>
            <a:endParaRPr lang="en-CA" sz="20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40046" y="-1168466"/>
            <a:ext cx="845288" cy="532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000" dirty="0" smtClean="0"/>
              <a:t>Example 5: Your Turn: Simplifying Expressions with Rational Exponents</a:t>
            </a:r>
            <a:endParaRPr lang="en-CA" sz="2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953119" y="-1524421"/>
            <a:ext cx="750535" cy="579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174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5.1 Radicals and Rational Exponents</vt:lpstr>
      <vt:lpstr>Nth Roots</vt:lpstr>
      <vt:lpstr>Example 1: Operations on nth Roots</vt:lpstr>
      <vt:lpstr>Example 2: Evaluating nth Roots using a Calculator to the nearest Ten-thousandth</vt:lpstr>
      <vt:lpstr>Rational Exponents</vt:lpstr>
      <vt:lpstr>Laws of Exponents (when are Exponents are Fractions!)</vt:lpstr>
      <vt:lpstr>Example 3: Your Turn: Simplifying Expressions with Rational Exponents</vt:lpstr>
      <vt:lpstr>Example 4: Your Turn: Simplifying Expressions with Rational Exponents</vt:lpstr>
      <vt:lpstr>Example 5: Your Turn: Simplifying Expressions with Rational Exponents</vt:lpstr>
      <vt:lpstr>Example 6: Your Turn: Simplifying Expressions with Rational Exponents</vt:lpstr>
      <vt:lpstr>Rationalizing Denominators and Numerators Example 7: Rationalizing the Denominator</vt:lpstr>
      <vt:lpstr>Example 8: Our Last: Rationalizing the Numerator</vt:lpstr>
      <vt:lpstr>5.1 hmwr: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Radicals and Rational Exponents</dc:title>
  <dc:creator>admin</dc:creator>
  <cp:lastModifiedBy>admin</cp:lastModifiedBy>
  <cp:revision>20</cp:revision>
  <dcterms:created xsi:type="dcterms:W3CDTF">2011-02-22T11:03:03Z</dcterms:created>
  <dcterms:modified xsi:type="dcterms:W3CDTF">2011-12-06T06:15:28Z</dcterms:modified>
</cp:coreProperties>
</file>