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D2B5F-EE6C-473D-853B-E4CE3A5ADE0E}" type="datetimeFigureOut">
              <a:rPr lang="en-US" smtClean="0"/>
              <a:pPr/>
              <a:t>11/21/2011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C8782-B1BA-46A6-8C35-8EAD11A893C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2E8C30-6BD4-469D-B13C-76D381274719}" type="datetimeFigureOut">
              <a:rPr lang="en-US" smtClean="0"/>
              <a:pPr/>
              <a:t>11/21/2011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9DABB3-620B-4B65-8CED-8C52C75236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C30-6BD4-469D-B13C-76D381274719}" type="datetimeFigureOut">
              <a:rPr lang="en-US" smtClean="0"/>
              <a:pPr/>
              <a:t>11/21/2011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ABB3-620B-4B65-8CED-8C52C75236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C30-6BD4-469D-B13C-76D381274719}" type="datetimeFigureOut">
              <a:rPr lang="en-US" smtClean="0"/>
              <a:pPr/>
              <a:t>11/21/2011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ABB3-620B-4B65-8CED-8C52C75236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2E8C30-6BD4-469D-B13C-76D381274719}" type="datetimeFigureOut">
              <a:rPr lang="en-US" smtClean="0"/>
              <a:pPr/>
              <a:t>11/21/2011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9DABB3-620B-4B65-8CED-8C52C75236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2E8C30-6BD4-469D-B13C-76D381274719}" type="datetimeFigureOut">
              <a:rPr lang="en-US" smtClean="0"/>
              <a:pPr/>
              <a:t>11/21/2011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9DABB3-620B-4B65-8CED-8C52C75236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C30-6BD4-469D-B13C-76D381274719}" type="datetimeFigureOut">
              <a:rPr lang="en-US" smtClean="0"/>
              <a:pPr/>
              <a:t>11/21/2011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ABB3-620B-4B65-8CED-8C52C75236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C30-6BD4-469D-B13C-76D381274719}" type="datetimeFigureOut">
              <a:rPr lang="en-US" smtClean="0"/>
              <a:pPr/>
              <a:t>11/21/2011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ABB3-620B-4B65-8CED-8C52C75236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2E8C30-6BD4-469D-B13C-76D381274719}" type="datetimeFigureOut">
              <a:rPr lang="en-US" smtClean="0"/>
              <a:pPr/>
              <a:t>11/21/2011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9DABB3-620B-4B65-8CED-8C52C75236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C30-6BD4-469D-B13C-76D381274719}" type="datetimeFigureOut">
              <a:rPr lang="en-US" smtClean="0"/>
              <a:pPr/>
              <a:t>11/21/2011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ABB3-620B-4B65-8CED-8C52C75236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2E8C30-6BD4-469D-B13C-76D381274719}" type="datetimeFigureOut">
              <a:rPr lang="en-US" smtClean="0"/>
              <a:pPr/>
              <a:t>11/21/2011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9DABB3-620B-4B65-8CED-8C52C75236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2E8C30-6BD4-469D-B13C-76D381274719}" type="datetimeFigureOut">
              <a:rPr lang="en-US" smtClean="0"/>
              <a:pPr/>
              <a:t>11/21/2011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9DABB3-620B-4B65-8CED-8C52C75236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2E8C30-6BD4-469D-B13C-76D381274719}" type="datetimeFigureOut">
              <a:rPr lang="en-US" smtClean="0"/>
              <a:pPr/>
              <a:t>11/21/2011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9DABB3-620B-4B65-8CED-8C52C752363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20688"/>
            <a:ext cx="6172200" cy="1102274"/>
          </a:xfrm>
        </p:spPr>
        <p:txBody>
          <a:bodyPr/>
          <a:lstStyle/>
          <a:p>
            <a:r>
              <a:rPr lang="en-CA" dirty="0" smtClean="0"/>
              <a:t>4.4 Rational Functions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772816"/>
            <a:ext cx="6172200" cy="237626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Objectives: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Find the domain of a rational function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Find intercepts, vertical asymptotes, and horizontal asymptotes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Identify holes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Describe end behaviour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Sketch complete graphs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The Big-Little Concept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77012" y="-862557"/>
            <a:ext cx="2214579" cy="551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342900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Examples: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End Behaviour of Rat Fn – End Behaviour?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68828" y="-1083001"/>
            <a:ext cx="1775108" cy="5655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09920" y="-231081"/>
            <a:ext cx="752475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76296" y="2995614"/>
            <a:ext cx="7905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538795" y="3671888"/>
            <a:ext cx="32194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14282" y="267880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Example 3a: End Behaviour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467600" cy="65403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Example 3b: End Behaviour of Rat Fn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95346" y="261920"/>
            <a:ext cx="809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10245" y="3362325"/>
            <a:ext cx="29527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24212" y="-837987"/>
            <a:ext cx="1681662" cy="53578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43306" y="3000372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Notice horizontal asymptote only occurs at for the end behaviour!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000" dirty="0" smtClean="0"/>
              <a:t>Example 3c: Your Turn: </a:t>
            </a:r>
            <a:r>
              <a:rPr lang="en-CA" sz="2000" u="sng" dirty="0" smtClean="0"/>
              <a:t>Sketch the </a:t>
            </a:r>
            <a:r>
              <a:rPr lang="en-CA" sz="2000" u="sng" dirty="0" smtClean="0"/>
              <a:t>graph</a:t>
            </a:r>
            <a:r>
              <a:rPr lang="en-CA" sz="2000" dirty="0" smtClean="0"/>
              <a:t>: </a:t>
            </a:r>
            <a:r>
              <a:rPr lang="en-CA" sz="2000" dirty="0" smtClean="0"/>
              <a:t>Find Intercepts, Vertical and Horizontal Asymptotes, Any Holes</a:t>
            </a:r>
            <a:endParaRPr lang="en-CA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23883" y="913085"/>
            <a:ext cx="7524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4.4 </a:t>
            </a:r>
            <a:r>
              <a:rPr lang="en-CA" dirty="0" err="1" smtClean="0"/>
              <a:t>Hmwr</a:t>
            </a:r>
            <a:r>
              <a:rPr lang="en-CA" dirty="0" smtClean="0"/>
              <a:t>: 1-11odd, 25-41odd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Rational Functions – What are they?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1214446"/>
          </a:xfrm>
        </p:spPr>
        <p:txBody>
          <a:bodyPr/>
          <a:lstStyle/>
          <a:p>
            <a:r>
              <a:rPr lang="en-CA" dirty="0" smtClean="0"/>
              <a:t>It is a function whose rule is the quotient of two polynomials: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57564" y="14280"/>
            <a:ext cx="9048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3286124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What is the domain of these functions?</a:t>
            </a:r>
            <a:endParaRPr lang="en-CA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13815" y="1015351"/>
            <a:ext cx="928695" cy="73276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Example 1: The Domain of a Rational Function</a:t>
            </a:r>
            <a:endParaRPr lang="en-CA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38244" y="-1609539"/>
            <a:ext cx="1281564" cy="62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Properties of Rational Graphs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2000264"/>
          </a:xfrm>
        </p:spPr>
        <p:txBody>
          <a:bodyPr/>
          <a:lstStyle/>
          <a:p>
            <a:r>
              <a:rPr lang="en-CA" dirty="0" smtClean="0"/>
              <a:t>How do we find the x and y intercepts of </a:t>
            </a:r>
            <a:r>
              <a:rPr lang="en-CA" i="1" dirty="0" smtClean="0"/>
              <a:t>f(x)?</a:t>
            </a:r>
          </a:p>
          <a:p>
            <a:endParaRPr lang="en-CA" i="1" dirty="0" smtClean="0"/>
          </a:p>
          <a:p>
            <a:endParaRPr lang="en-CA" i="1" dirty="0" smtClean="0"/>
          </a:p>
          <a:p>
            <a:pPr algn="ctr">
              <a:buNone/>
            </a:pPr>
            <a:r>
              <a:rPr lang="en-CA" i="1" u="sng" dirty="0" smtClean="0"/>
              <a:t>Intercepts of Rational Functions</a:t>
            </a:r>
            <a:endParaRPr lang="en-CA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48013" y="652459"/>
            <a:ext cx="1981200" cy="6534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Example 2: Your Turn: Intercepts of a Rational Graph</a:t>
            </a:r>
            <a:endParaRPr lang="en-CA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76471" y="-1047767"/>
            <a:ext cx="8286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49707" y="936847"/>
            <a:ext cx="2616676" cy="260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492919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Can you think of a rational function that has no x-intercepts and y-intercept?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Continuity –What do you think of?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3571876"/>
            <a:ext cx="7467600" cy="2500330"/>
          </a:xfrm>
        </p:spPr>
        <p:txBody>
          <a:bodyPr/>
          <a:lstStyle/>
          <a:p>
            <a:r>
              <a:rPr lang="en-CA" dirty="0" smtClean="0"/>
              <a:t>Rational Functions are continuous everywhere except for x-values not in the domain. </a:t>
            </a:r>
          </a:p>
          <a:p>
            <a:r>
              <a:rPr lang="en-CA" dirty="0" smtClean="0"/>
              <a:t>At these x-values (the zeros of the denominator) there is a break in the function</a:t>
            </a:r>
          </a:p>
          <a:p>
            <a:r>
              <a:rPr lang="en-CA" dirty="0" smtClean="0"/>
              <a:t>2 types of breaks: Vertical Asymptotes and Holes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48430" cy="3338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1800" dirty="0" smtClean="0"/>
              <a:t>Vertical Asymptotes – What are they and when do they Occur?</a:t>
            </a:r>
            <a:endParaRPr lang="en-CA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72610" y="-559640"/>
            <a:ext cx="1851025" cy="411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14386" y="-194604"/>
            <a:ext cx="1224483" cy="61674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35730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Examples Please!!</a:t>
            </a:r>
            <a:endParaRPr lang="en-CA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0089" y="4028641"/>
            <a:ext cx="2996953" cy="266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023536" y="3736760"/>
            <a:ext cx="3085528" cy="315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211247" y="3835850"/>
            <a:ext cx="2994463" cy="296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Holes – the 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way for Discontinuity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928694"/>
          </a:xfrm>
        </p:spPr>
        <p:txBody>
          <a:bodyPr/>
          <a:lstStyle/>
          <a:p>
            <a:r>
              <a:rPr lang="en-CA" dirty="0" smtClean="0"/>
              <a:t>Make the function more simple: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66758" y="1104888"/>
            <a:ext cx="619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8810" y="4121728"/>
            <a:ext cx="2514156" cy="241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78838" y="4136674"/>
            <a:ext cx="2548810" cy="24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Holes – When they Occur:</a:t>
            </a: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79218" y="-1208675"/>
            <a:ext cx="1845881" cy="58452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894" y="3193507"/>
            <a:ext cx="3191713" cy="318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238966" y="3286778"/>
            <a:ext cx="2798348" cy="303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136658" y="3382703"/>
            <a:ext cx="2876901" cy="292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257</TotalTime>
  <Words>256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4.4 Rational Functions</vt:lpstr>
      <vt:lpstr>Rational Functions – What are they?</vt:lpstr>
      <vt:lpstr>Example 1: The Domain of a Rational Function</vt:lpstr>
      <vt:lpstr>Properties of Rational Graphs</vt:lpstr>
      <vt:lpstr>Example 2: Your Turn: Intercepts of a Rational Graph</vt:lpstr>
      <vt:lpstr>Continuity –What do you think of?</vt:lpstr>
      <vt:lpstr>Vertical Asymptotes – What are they and when do they Occur?</vt:lpstr>
      <vt:lpstr>Holes – the 2nd way for Discontinuity</vt:lpstr>
      <vt:lpstr>Holes – When they Occur:</vt:lpstr>
      <vt:lpstr>The Big-Little Concept</vt:lpstr>
      <vt:lpstr>End Behaviour of Rat Fn – End Behaviour?</vt:lpstr>
      <vt:lpstr>Example 3b: End Behaviour of Rat Fn</vt:lpstr>
      <vt:lpstr>Example 3c: Your Turn: Sketch the graph: Find Intercepts, Vertical and Horizontal Asymptotes, Any Holes</vt:lpstr>
      <vt:lpstr>4.4 Hmwr: 1-11odd, 25-41odd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4.4 Rational Functions</dc:title>
  <dc:creator>admin</dc:creator>
  <cp:lastModifiedBy>admin</cp:lastModifiedBy>
  <cp:revision>22</cp:revision>
  <dcterms:created xsi:type="dcterms:W3CDTF">2011-02-03T13:06:49Z</dcterms:created>
  <dcterms:modified xsi:type="dcterms:W3CDTF">2011-11-22T06:10:47Z</dcterms:modified>
</cp:coreProperties>
</file>