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69" r:id="rId2"/>
    <p:sldId id="270" r:id="rId3"/>
    <p:sldId id="267" r:id="rId4"/>
    <p:sldId id="268" r:id="rId5"/>
    <p:sldId id="256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183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3950-E8DB-4417-8CEC-87D6B445C505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1791-E0FD-42D4-806C-05BCD3B95A7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F7A356-E52D-4A4B-BF75-4128C2FE643B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5BA2B9-15A6-47B5-88F3-E8F547E7EBF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547664" y="44624"/>
            <a:ext cx="6172200" cy="43815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sz="2400" dirty="0" smtClean="0"/>
              <a:t>4.1 Continued: Synthetic Division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1522115"/>
            <a:ext cx="441007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079" y="548680"/>
            <a:ext cx="7591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779" y="2063849"/>
            <a:ext cx="7705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96" y="620688"/>
            <a:ext cx="144016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CAUTION: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Synthetic division can be used </a:t>
            </a:r>
            <a:r>
              <a:rPr lang="en-CA" i="1" dirty="0" smtClean="0">
                <a:solidFill>
                  <a:srgbClr val="FF0000"/>
                </a:solidFill>
              </a:rPr>
              <a:t>only </a:t>
            </a:r>
            <a:r>
              <a:rPr lang="en-CA" dirty="0" smtClean="0">
                <a:solidFill>
                  <a:srgbClr val="FF0000"/>
                </a:solidFill>
              </a:rPr>
              <a:t>when the divisor is </a:t>
            </a:r>
            <a:r>
              <a:rPr lang="en-CA" i="1" dirty="0" smtClean="0">
                <a:solidFill>
                  <a:srgbClr val="FF0000"/>
                </a:solidFill>
              </a:rPr>
              <a:t>x - c</a:t>
            </a:r>
            <a:endParaRPr lang="en-CA" i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445224"/>
            <a:ext cx="7477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Back to Your Example B! Finding All Real Zeros of a Polynomial by Dividing Factors to Find New Factors</a:t>
            </a:r>
            <a:endParaRPr lang="en-CA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736"/>
            <a:ext cx="7467600" cy="94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2060848"/>
            <a:ext cx="3600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Use pg. 252 to help if necessary!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Irreducible and Completely Factored Polynomials</a:t>
            </a:r>
            <a:endParaRPr lang="en-CA" sz="20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56731" y="2250009"/>
            <a:ext cx="130131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97332" y="1653316"/>
            <a:ext cx="1143007" cy="28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606698"/>
            <a:ext cx="8147248" cy="2000264"/>
          </a:xfrm>
        </p:spPr>
        <p:txBody>
          <a:bodyPr>
            <a:normAutofit fontScale="92500"/>
          </a:bodyPr>
          <a:lstStyle/>
          <a:p>
            <a:r>
              <a:rPr lang="en-CA" sz="1800" dirty="0" smtClean="0"/>
              <a:t>A irreducible polynomial: a polynomial that cannot be written as the product of polynomials of lesser degree</a:t>
            </a:r>
          </a:p>
          <a:p>
            <a:r>
              <a:rPr lang="en-CA" sz="1800" dirty="0" smtClean="0"/>
              <a:t>A completely factored polynomial over the set of real numbers: a polynomial written as the product of irreducible factors with real coefficients</a:t>
            </a:r>
          </a:p>
          <a:p>
            <a:r>
              <a:rPr lang="en-CA" sz="1800" dirty="0" smtClean="0"/>
              <a:t>Which polynomials would be irreducible?</a:t>
            </a:r>
          </a:p>
          <a:p>
            <a:r>
              <a:rPr lang="en-CA" sz="1800" dirty="0" smtClean="0"/>
              <a:t>Why am I mentioning over the set of real numbers?</a:t>
            </a:r>
            <a:endParaRPr lang="en-CA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709362"/>
            <a:ext cx="7467600" cy="4397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 What We Just Did: </a:t>
            </a:r>
            <a:endParaRPr kumimoji="0" lang="en-CA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97592"/>
            <a:ext cx="7467600" cy="2067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factor a polynomial: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rational zeros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Factor Theorem to find linear factors and then divide.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any other reducible factors down completely by either repeating step 1, by finding irrational factors on graphing calculator, or, if quadratic, by using the quadratic formula.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69127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READ Example 3 on P. 254 for another good summary of steps!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4.2 </a:t>
            </a:r>
            <a:r>
              <a:rPr lang="en-CA" dirty="0" err="1" smtClean="0"/>
              <a:t>Hmwr</a:t>
            </a:r>
            <a:r>
              <a:rPr lang="en-CA" dirty="0" smtClean="0"/>
              <a:t>: Read Ex 3 P. 254</a:t>
            </a:r>
            <a:br>
              <a:rPr lang="en-CA" dirty="0" smtClean="0"/>
            </a:br>
            <a:r>
              <a:rPr lang="en-CA" dirty="0" smtClean="0"/>
              <a:t>Complete </a:t>
            </a:r>
            <a:r>
              <a:rPr lang="en-CA" dirty="0" err="1" smtClean="0"/>
              <a:t>Qus</a:t>
            </a:r>
            <a:r>
              <a:rPr lang="en-CA" dirty="0" smtClean="0"/>
              <a:t>: 1-7odd, 13, 15, 17, 25, 27, 29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44624"/>
            <a:ext cx="7204471" cy="56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65527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Your Turn: Use p. 242 for </a:t>
            </a:r>
            <a:r>
              <a:rPr lang="en-CA" dirty="0" smtClean="0"/>
              <a:t>help </a:t>
            </a:r>
            <a:r>
              <a:rPr lang="en-CA" dirty="0" smtClean="0"/>
              <a:t>if </a:t>
            </a:r>
            <a:r>
              <a:rPr lang="en-CA" dirty="0" smtClean="0"/>
              <a:t>necessary 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37312"/>
            <a:ext cx="7305675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Review from 4.1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952470" y="619110"/>
            <a:ext cx="2990850" cy="418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33547" y="3567122"/>
            <a:ext cx="619125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5964" y="347648"/>
            <a:ext cx="1276350" cy="315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43614" y="2671766"/>
            <a:ext cx="1590675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1800" dirty="0" smtClean="0"/>
              <a:t>Review: If one statement is true then they are all True!</a:t>
            </a:r>
            <a:endParaRPr lang="en-CA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9610" y="-559534"/>
            <a:ext cx="2683034" cy="5373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57748" y="2571751"/>
            <a:ext cx="5000637" cy="35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3717032"/>
            <a:ext cx="44644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Vocabulary Needed:</a:t>
            </a:r>
          </a:p>
          <a:p>
            <a:r>
              <a:rPr lang="en-CA" dirty="0" smtClean="0"/>
              <a:t>Remember the zeros of a function are the </a:t>
            </a:r>
            <a:r>
              <a:rPr lang="en-CA" i="1" dirty="0" smtClean="0"/>
              <a:t>x</a:t>
            </a:r>
            <a:r>
              <a:rPr lang="en-CA" dirty="0" smtClean="0"/>
              <a:t>-values that make function zero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3038"/>
            <a:ext cx="6172200" cy="581450"/>
          </a:xfrm>
        </p:spPr>
        <p:txBody>
          <a:bodyPr/>
          <a:lstStyle/>
          <a:p>
            <a:r>
              <a:rPr lang="en-CA" dirty="0" smtClean="0"/>
              <a:t>4.2 Real Zeros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89248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Find all rational zeros of a polynomial function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Use the Factor Theorem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Factor a polynomial completely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2060848"/>
            <a:ext cx="5976664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Preview: In order to factor a polynomial we will follow </a:t>
            </a:r>
            <a:r>
              <a:rPr lang="en-CA" sz="2000" b="1" cap="small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these steps:</a:t>
            </a:r>
            <a:endParaRPr kumimoji="0" lang="en-CA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8936" y="2996856"/>
            <a:ext cx="7107560" cy="28084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rational zeros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Factor Theorem to find linear factors and then divide.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any other reducible factors down completely by either repeating step 1, by finding irrational factors on graphing calculator, or, if quadratic, by using the quadratic formula.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How to do Step One: The Rational Zero Test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91018" y="-1008480"/>
            <a:ext cx="2868621" cy="71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4357694"/>
            <a:ext cx="692948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u="sng" dirty="0" smtClean="0"/>
              <a:t>Method of attack</a:t>
            </a:r>
            <a:r>
              <a:rPr lang="en-CA" dirty="0" smtClean="0"/>
              <a:t>: Find all </a:t>
            </a:r>
            <a:r>
              <a:rPr lang="en-CA" dirty="0" smtClean="0"/>
              <a:t>fractions that </a:t>
            </a:r>
            <a:r>
              <a:rPr lang="en-CA" dirty="0" smtClean="0"/>
              <a:t>satisfy these conditions and test to see </a:t>
            </a:r>
            <a:r>
              <a:rPr lang="en-CA" dirty="0" smtClean="0"/>
              <a:t>which ones are </a:t>
            </a:r>
            <a:r>
              <a:rPr lang="en-CA" dirty="0" smtClean="0"/>
              <a:t>zero</a:t>
            </a:r>
          </a:p>
          <a:p>
            <a:r>
              <a:rPr lang="en-CA" dirty="0" smtClean="0"/>
              <a:t>How do we test to see if an x-value is a zero?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7467600" cy="4180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A: The Rational Zeros of a Polynomial </a:t>
            </a:r>
            <a:endParaRPr lang="en-CA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76464" cy="7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26183"/>
            <a:ext cx="3041300" cy="22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340768"/>
            <a:ext cx="42165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568" y="4941169"/>
            <a:ext cx="4029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2832" y="1340768"/>
            <a:ext cx="3657600" cy="31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B: Your </a:t>
            </a:r>
            <a:r>
              <a:rPr lang="en-CA" sz="2000" dirty="0" smtClean="0"/>
              <a:t>Turn: Use P. 251 for Help if Necessary!</a:t>
            </a:r>
            <a:endParaRPr lang="en-CA" sz="2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997872" cy="4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2448272" cy="2461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47248" cy="346050"/>
          </a:xfrm>
        </p:spPr>
        <p:txBody>
          <a:bodyPr>
            <a:noAutofit/>
          </a:bodyPr>
          <a:lstStyle/>
          <a:p>
            <a:r>
              <a:rPr lang="en-CA" sz="2000" dirty="0" smtClean="0"/>
              <a:t>We Must Remember the Factor Theorem!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3326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Therefore in our examples we have </a:t>
            </a:r>
            <a:r>
              <a:rPr lang="en-CA" dirty="0" smtClean="0"/>
              <a:t> </a:t>
            </a:r>
            <a:r>
              <a:rPr lang="en-CA" dirty="0" smtClean="0"/>
              <a:t>found some factors!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296025" cy="119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016" y="1623410"/>
            <a:ext cx="8532440" cy="365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 a: Finding All Real Zeros of a Polynomial by Dividing Factors</a:t>
            </a:r>
            <a:endParaRPr kumimoji="0" lang="en-CA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382833" cy="21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65104"/>
            <a:ext cx="3889732" cy="16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1988840"/>
            <a:ext cx="3168351" cy="23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081" y="4365104"/>
            <a:ext cx="3459287" cy="236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419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4.1 Continued: Synthetic Division</vt:lpstr>
      <vt:lpstr>Slide 2</vt:lpstr>
      <vt:lpstr>Review from 4.1</vt:lpstr>
      <vt:lpstr>Review: If one statement is true then they are all True!</vt:lpstr>
      <vt:lpstr>4.2 Real Zeros</vt:lpstr>
      <vt:lpstr>How to do Step One: The Rational Zero Test</vt:lpstr>
      <vt:lpstr>Example A: The Rational Zeros of a Polynomial </vt:lpstr>
      <vt:lpstr>Example B: Your Turn: Use P. 251 for Help if Necessary!</vt:lpstr>
      <vt:lpstr>We Must Remember the Factor Theorem!</vt:lpstr>
      <vt:lpstr>Back to Your Example B! Finding All Real Zeros of a Polynomial by Dividing Factors to Find New Factors</vt:lpstr>
      <vt:lpstr>Irreducible and Completely Factored Polynomials</vt:lpstr>
      <vt:lpstr>4.2 Hmwr: Read Ex 3 P. 254 Complete Qus: 1-7odd, 13, 15, 17, 25, 27, 29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23</cp:revision>
  <dcterms:created xsi:type="dcterms:W3CDTF">2011-01-27T11:22:46Z</dcterms:created>
  <dcterms:modified xsi:type="dcterms:W3CDTF">2011-10-26T10:48:40Z</dcterms:modified>
</cp:coreProperties>
</file>