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64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95ED0C9-3F5A-4152-B9F0-16CAA3B01D7E}" type="datetimeFigureOut">
              <a:rPr lang="en-US" smtClean="0"/>
              <a:pPr/>
              <a:t>10/25/2011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1F71B20-9950-45F5-8642-F91C9A253D2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D0C9-3F5A-4152-B9F0-16CAA3B01D7E}" type="datetimeFigureOut">
              <a:rPr lang="en-US" smtClean="0"/>
              <a:pPr/>
              <a:t>10/25/2011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1B20-9950-45F5-8642-F91C9A253D2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D0C9-3F5A-4152-B9F0-16CAA3B01D7E}" type="datetimeFigureOut">
              <a:rPr lang="en-US" smtClean="0"/>
              <a:pPr/>
              <a:t>10/25/2011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1B20-9950-45F5-8642-F91C9A253D2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5ED0C9-3F5A-4152-B9F0-16CAA3B01D7E}" type="datetimeFigureOut">
              <a:rPr lang="en-US" smtClean="0"/>
              <a:pPr/>
              <a:t>10/25/2011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1F71B20-9950-45F5-8642-F91C9A253D2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95ED0C9-3F5A-4152-B9F0-16CAA3B01D7E}" type="datetimeFigureOut">
              <a:rPr lang="en-US" smtClean="0"/>
              <a:pPr/>
              <a:t>10/25/2011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1F71B20-9950-45F5-8642-F91C9A253D2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D0C9-3F5A-4152-B9F0-16CAA3B01D7E}" type="datetimeFigureOut">
              <a:rPr lang="en-US" smtClean="0"/>
              <a:pPr/>
              <a:t>10/25/2011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1B20-9950-45F5-8642-F91C9A253D2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D0C9-3F5A-4152-B9F0-16CAA3B01D7E}" type="datetimeFigureOut">
              <a:rPr lang="en-US" smtClean="0"/>
              <a:pPr/>
              <a:t>10/25/2011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1B20-9950-45F5-8642-F91C9A253D2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5ED0C9-3F5A-4152-B9F0-16CAA3B01D7E}" type="datetimeFigureOut">
              <a:rPr lang="en-US" smtClean="0"/>
              <a:pPr/>
              <a:t>10/25/2011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F71B20-9950-45F5-8642-F91C9A253D2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ED0C9-3F5A-4152-B9F0-16CAA3B01D7E}" type="datetimeFigureOut">
              <a:rPr lang="en-US" smtClean="0"/>
              <a:pPr/>
              <a:t>10/25/2011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1B20-9950-45F5-8642-F91C9A253D2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5ED0C9-3F5A-4152-B9F0-16CAA3B01D7E}" type="datetimeFigureOut">
              <a:rPr lang="en-US" smtClean="0"/>
              <a:pPr/>
              <a:t>10/25/2011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1F71B20-9950-45F5-8642-F91C9A253D2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5ED0C9-3F5A-4152-B9F0-16CAA3B01D7E}" type="datetimeFigureOut">
              <a:rPr lang="en-US" smtClean="0"/>
              <a:pPr/>
              <a:t>10/25/2011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1F71B20-9950-45F5-8642-F91C9A253D2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95ED0C9-3F5A-4152-B9F0-16CAA3B01D7E}" type="datetimeFigureOut">
              <a:rPr lang="en-US" smtClean="0"/>
              <a:pPr/>
              <a:t>10/25/2011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1F71B20-9950-45F5-8642-F91C9A253D2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8640"/>
            <a:ext cx="6172200" cy="1894362"/>
          </a:xfrm>
        </p:spPr>
        <p:txBody>
          <a:bodyPr/>
          <a:lstStyle/>
          <a:p>
            <a:r>
              <a:rPr lang="en-CA" dirty="0" smtClean="0"/>
              <a:t>4.1 Polynomial Functions	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204864"/>
            <a:ext cx="6172200" cy="2376264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Objectives: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Define a polynomial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Divide polynomial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Apply the Remainder Theorem, the Factor Theorem, and the connections between remainders and factors.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Determine the maximum number of zeros of a polynomial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CA" sz="2400" dirty="0" smtClean="0"/>
              <a:t>Example 4: Your Turn: The Factor Theorem</a:t>
            </a:r>
            <a:endParaRPr lang="en-CA" sz="24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667453" y="-2453064"/>
            <a:ext cx="834041" cy="731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909" y="1628800"/>
            <a:ext cx="76104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649" y="5229200"/>
            <a:ext cx="61245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6828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1800" dirty="0" smtClean="0"/>
              <a:t>Connections: If one is true then the others will be true!!</a:t>
            </a:r>
            <a:endParaRPr lang="en-CA" sz="18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720102" y="-559534"/>
            <a:ext cx="2683034" cy="53736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750895" y="2571751"/>
            <a:ext cx="5000637" cy="357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36304" y="5180999"/>
            <a:ext cx="5652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-1 and 3 are the zeros of </a:t>
            </a:r>
            <a:r>
              <a:rPr lang="en-CA" i="1" dirty="0" smtClean="0"/>
              <a:t>f.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-1 and 3 are the x-intercepts of the graph of </a:t>
            </a:r>
            <a:r>
              <a:rPr lang="en-CA" i="1" dirty="0" smtClean="0"/>
              <a:t>f.</a:t>
            </a:r>
            <a:endParaRPr lang="en-CA" dirty="0" smtClean="0"/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-1 and 3 are the solutions to </a:t>
            </a:r>
            <a:r>
              <a:rPr lang="en-CA" i="1" dirty="0" smtClean="0"/>
              <a:t>f(x) =0 (x^2 -2x -3 =0)</a:t>
            </a:r>
          </a:p>
          <a:p>
            <a:pPr>
              <a:buFont typeface="Arial" pitchFamily="34" charset="0"/>
              <a:buChar char="•"/>
            </a:pPr>
            <a:r>
              <a:rPr lang="en-CA" i="1" dirty="0" smtClean="0"/>
              <a:t>x +1 </a:t>
            </a:r>
            <a:r>
              <a:rPr lang="en-CA" dirty="0" smtClean="0"/>
              <a:t>and</a:t>
            </a:r>
            <a:r>
              <a:rPr lang="en-CA" i="1" dirty="0" smtClean="0"/>
              <a:t> x -3 </a:t>
            </a:r>
            <a:r>
              <a:rPr lang="en-CA" dirty="0" smtClean="0"/>
              <a:t>are factors of </a:t>
            </a:r>
            <a:r>
              <a:rPr lang="en-CA" i="1" dirty="0" smtClean="0"/>
              <a:t>x^2 -2x -3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998"/>
            <a:ext cx="7467600" cy="53469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400" dirty="0" smtClean="0"/>
              <a:t>Example 5: A Polynomial with Specific Zero</a:t>
            </a:r>
            <a:endParaRPr lang="en-CA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25302" y="1510196"/>
            <a:ext cx="1041875" cy="860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71604" y="630002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does the at most mean?</a:t>
            </a:r>
            <a:endParaRPr lang="en-C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764704"/>
            <a:ext cx="8325821" cy="8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352" y="1844824"/>
            <a:ext cx="763899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End Summary </a:t>
            </a:r>
            <a:endParaRPr lang="en-CA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952470" y="619110"/>
            <a:ext cx="2990850" cy="4181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933547" y="3567122"/>
            <a:ext cx="619125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795964" y="347648"/>
            <a:ext cx="1276350" cy="3152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043614" y="2671766"/>
            <a:ext cx="1590675" cy="3962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4.1 HMWR p.248: 1-7odd, 17-33odd, 41, 43, 51, 55, 59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44130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000" dirty="0" smtClean="0"/>
              <a:t>Polynomial Functions</a:t>
            </a:r>
            <a:endParaRPr lang="en-CA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500034" y="2857496"/>
            <a:ext cx="3657600" cy="658368"/>
          </a:xfrm>
        </p:spPr>
        <p:txBody>
          <a:bodyPr/>
          <a:lstStyle/>
          <a:p>
            <a:r>
              <a:rPr lang="en-CA" dirty="0" smtClean="0"/>
              <a:t>Examples	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72000" y="2928934"/>
            <a:ext cx="3657600" cy="658368"/>
          </a:xfrm>
        </p:spPr>
        <p:txBody>
          <a:bodyPr/>
          <a:lstStyle/>
          <a:p>
            <a:r>
              <a:rPr lang="en-CA" dirty="0" smtClean="0"/>
              <a:t>Non-examples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709966" y="-1495443"/>
            <a:ext cx="4572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8596" y="1428736"/>
            <a:ext cx="69345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Coefficients, variable, exponents, and constant term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All exponents are whole numbers 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No variable on the denominator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No variable under a radical </a:t>
            </a:r>
          </a:p>
          <a:p>
            <a:endParaRPr lang="en-CA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05393" y="4067177"/>
            <a:ext cx="24288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066904" y="3290890"/>
            <a:ext cx="6191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962129" y="4038607"/>
            <a:ext cx="6572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036719" y="4854204"/>
            <a:ext cx="590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2109770" y="5676916"/>
            <a:ext cx="4857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4624"/>
            <a:ext cx="7467600" cy="652934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CA" dirty="0" smtClean="0"/>
              <a:t>Degree of a Polynomial </a:t>
            </a:r>
            <a:endParaRPr lang="en-CA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511546" y="-1919009"/>
            <a:ext cx="1715604" cy="68813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857224" y="2492896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What does a first-degree polynomial look like?</a:t>
            </a:r>
          </a:p>
          <a:p>
            <a:endParaRPr lang="en-CA" dirty="0" smtClean="0"/>
          </a:p>
          <a:p>
            <a:r>
              <a:rPr lang="en-CA" dirty="0" smtClean="0"/>
              <a:t>What is the degree of the zero polynomial?</a:t>
            </a:r>
            <a:endParaRPr lang="en-C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6768" y="3645024"/>
            <a:ext cx="7467600" cy="5760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Polynomial </a:t>
            </a:r>
            <a:r>
              <a:rPr kumimoji="0" lang="en-CA" sz="3000" b="0" i="0" u="sng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Function</a:t>
            </a:r>
            <a:endParaRPr kumimoji="0" lang="en-CA" sz="3000" b="0" i="0" u="sng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319116" y="1783160"/>
            <a:ext cx="1920822" cy="698748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00100" y="630932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Tell me some polynomial functions that you know!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52343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400" dirty="0" smtClean="0"/>
              <a:t>Polynomial Division – Just like long Division.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692696"/>
            <a:ext cx="7467600" cy="4873752"/>
          </a:xfrm>
        </p:spPr>
        <p:txBody>
          <a:bodyPr/>
          <a:lstStyle/>
          <a:p>
            <a:r>
              <a:rPr lang="en-CA" dirty="0" smtClean="0"/>
              <a:t>How does long division work with number?</a:t>
            </a:r>
          </a:p>
          <a:p>
            <a:endParaRPr lang="en-CA" dirty="0" smtClean="0"/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endParaRPr lang="en-C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6151" y="1011787"/>
            <a:ext cx="5905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838872" y="-97306"/>
            <a:ext cx="13049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6789" y="2348880"/>
            <a:ext cx="41433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5748" y="5863927"/>
            <a:ext cx="41052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173" y="1844824"/>
            <a:ext cx="7524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832648" y="3212976"/>
            <a:ext cx="320384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Notice you must include all powers for the dividend</a:t>
            </a:r>
            <a:endParaRPr lang="en-CA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707904" y="2996952"/>
            <a:ext cx="201622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dirty="0" smtClean="0"/>
              <a:t>Your Turn: Check Answer on Pg. 241</a:t>
            </a:r>
            <a:endParaRPr lang="en-C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19271" y="-662005"/>
            <a:ext cx="11430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441306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Checking our Division. 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2571736" y="1785926"/>
            <a:ext cx="3157534" cy="515492"/>
          </a:xfrm>
        </p:spPr>
        <p:txBody>
          <a:bodyPr/>
          <a:lstStyle/>
          <a:p>
            <a:r>
              <a:rPr lang="en-CA" sz="1800" dirty="0" smtClean="0"/>
              <a:t>The Division Algorithm</a:t>
            </a:r>
            <a:endParaRPr lang="en-CA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2428860" y="4643446"/>
            <a:ext cx="3514724" cy="586930"/>
          </a:xfrm>
        </p:spPr>
        <p:txBody>
          <a:bodyPr/>
          <a:lstStyle/>
          <a:p>
            <a:r>
              <a:rPr lang="en-CA" sz="1800" dirty="0" smtClean="0"/>
              <a:t>Remainders and Factors</a:t>
            </a:r>
            <a:endParaRPr lang="en-CA" sz="1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073426" y="498418"/>
            <a:ext cx="2143141" cy="586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741538" y="2759264"/>
            <a:ext cx="928695" cy="626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59632" y="98072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15 ÷ 3 = 5 and I can check by: 3×5=15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sz="2400" dirty="0" smtClean="0"/>
              <a:t>Example 2: Factors Determined by Division </a:t>
            </a:r>
            <a:endParaRPr lang="en-CA" sz="2400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245491" y="-1959663"/>
            <a:ext cx="500066" cy="599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853604" y="1051053"/>
            <a:ext cx="698701" cy="761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95536" y="1268760"/>
            <a:ext cx="676875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It is a factor if it divides with no remainder! So check: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16832"/>
            <a:ext cx="30384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5758011"/>
            <a:ext cx="47148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6828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sz="2000" dirty="0" smtClean="0"/>
              <a:t>Example 3: Find the Reminder: Is the Divisor a Factor?</a:t>
            </a:r>
            <a:endParaRPr lang="en-CA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3309148" y="-2271263"/>
            <a:ext cx="571504" cy="654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1187624" y="1213282"/>
            <a:ext cx="5446930" cy="34351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CA" sz="1800" i="1" u="sng" dirty="0" smtClean="0"/>
              <a:t>Remainder Theorem </a:t>
            </a:r>
            <a:r>
              <a:rPr lang="en-CA" sz="1800" dirty="0" smtClean="0"/>
              <a:t>will help us solve easily!</a:t>
            </a:r>
            <a:endParaRPr lang="en-CA" sz="18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519460" y="-1090624"/>
            <a:ext cx="742950" cy="6496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786314" y="221455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Read Theorem carefully!!</a:t>
            </a:r>
            <a:endParaRPr lang="en-CA" dirty="0"/>
          </a:p>
        </p:txBody>
      </p:sp>
      <p:cxnSp>
        <p:nvCxnSpPr>
          <p:cNvPr id="13" name="Shape 12"/>
          <p:cNvCxnSpPr>
            <a:stCxn id="11" idx="1"/>
          </p:cNvCxnSpPr>
          <p:nvPr/>
        </p:nvCxnSpPr>
        <p:spPr>
          <a:xfrm rot="10800000">
            <a:off x="4643438" y="2143116"/>
            <a:ext cx="142876" cy="25610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81288"/>
            <a:ext cx="74580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16632"/>
            <a:ext cx="7543800" cy="440452"/>
          </a:xfrm>
        </p:spPr>
        <p:txBody>
          <a:bodyPr>
            <a:normAutofit/>
          </a:bodyPr>
          <a:lstStyle/>
          <a:p>
            <a:r>
              <a:rPr lang="en-CA" sz="1800" dirty="0" smtClean="0"/>
              <a:t>What if the reminder was zero in our last example?:</a:t>
            </a:r>
            <a:endParaRPr lang="en-CA" sz="1800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294749" y="1575686"/>
            <a:ext cx="1948517" cy="694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9" y="548680"/>
            <a:ext cx="8291262" cy="134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053" y="2098517"/>
            <a:ext cx="6711251" cy="14024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162</TotalTime>
  <Words>324</Words>
  <Application>Microsoft Office PowerPoint</Application>
  <PresentationFormat>On-screen Show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4.1 Polynomial Functions </vt:lpstr>
      <vt:lpstr>Polynomial Functions</vt:lpstr>
      <vt:lpstr>Degree of a Polynomial </vt:lpstr>
      <vt:lpstr>Polynomial Division – Just like long Division.</vt:lpstr>
      <vt:lpstr>Your Turn: Check Answer on Pg. 241</vt:lpstr>
      <vt:lpstr>Checking our Division. </vt:lpstr>
      <vt:lpstr>Example 2: Factors Determined by Division </vt:lpstr>
      <vt:lpstr>Example 3: Find the Reminder: Is the Divisor a Factor?</vt:lpstr>
      <vt:lpstr>What if the reminder was zero in our last example?:</vt:lpstr>
      <vt:lpstr>Example 4: Your Turn: The Factor Theorem</vt:lpstr>
      <vt:lpstr>Connections: If one is true then the others will be true!!</vt:lpstr>
      <vt:lpstr>Example 5: A Polynomial with Specific Zero</vt:lpstr>
      <vt:lpstr>End Summary </vt:lpstr>
      <vt:lpstr>4.1 HMWR p.248: 1-7odd, 17-33odd, 41, 43, 51, 55,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4.1 Polynomial Functions</dc:title>
  <dc:creator>admin</dc:creator>
  <cp:lastModifiedBy>admin</cp:lastModifiedBy>
  <cp:revision>19</cp:revision>
  <dcterms:created xsi:type="dcterms:W3CDTF">2011-01-25T11:27:02Z</dcterms:created>
  <dcterms:modified xsi:type="dcterms:W3CDTF">2011-10-25T07:32:52Z</dcterms:modified>
</cp:coreProperties>
</file>