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D08F-70BD-4E9F-8415-CA23F18DEC08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D40C2-F1C8-4BAC-967E-BCF1E54B72A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C00BAD-33DE-441B-B7AB-AD70110E91A5}" type="datetimeFigureOut">
              <a:rPr lang="en-CA" smtClean="0"/>
              <a:pPr/>
              <a:t>03/02/2012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B0E019-5093-44AD-82C5-AA77B6DD44D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858000" cy="52621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3.6 A Summary of Curve Sketching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836712"/>
            <a:ext cx="6172200" cy="2592288"/>
          </a:xfrm>
        </p:spPr>
        <p:txBody>
          <a:bodyPr>
            <a:normAutofit/>
          </a:bodyPr>
          <a:lstStyle/>
          <a:p>
            <a:r>
              <a:rPr lang="en-CA" dirty="0" smtClean="0"/>
              <a:t>Learn Targets: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Learn how to do a good sketch of different graphs </a:t>
            </a:r>
          </a:p>
          <a:p>
            <a:r>
              <a:rPr lang="en-CA" dirty="0" smtClean="0"/>
              <a:t>Why learn this?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210675" cy="1266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877" y="3356992"/>
            <a:ext cx="5324475" cy="3209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964488" cy="494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Cannot Just Use a Graphing Calculator to Graph all Functions: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order to know what viewing window or windows on a graphing calculator would be best we need calculus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78471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739" y="1628800"/>
            <a:ext cx="3895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268760"/>
            <a:ext cx="3533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15082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2</a:t>
            </a:r>
            <a:r>
              <a:rPr lang="en-CA" baseline="30000" dirty="0" smtClean="0"/>
              <a:t>nd</a:t>
            </a:r>
            <a:r>
              <a:rPr lang="en-CA" dirty="0" smtClean="0"/>
              <a:t> viewing window is better but a 3</a:t>
            </a:r>
            <a:r>
              <a:rPr lang="en-CA" baseline="30000" dirty="0" smtClean="0"/>
              <a:t>rd</a:t>
            </a:r>
            <a:r>
              <a:rPr lang="en-CA" dirty="0" smtClean="0"/>
              <a:t> viewing window might show other interesting points</a:t>
            </a:r>
            <a:endParaRPr lang="en-C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9144000" cy="1850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75240" cy="494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Example 2: Analyze the Graph of a Rational Function</a:t>
            </a:r>
            <a:endParaRPr lang="en-CA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20688"/>
            <a:ext cx="4608512" cy="8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8675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3460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Example 2 Continued</a:t>
            </a:r>
            <a:endParaRPr lang="en-CA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5323"/>
            <a:ext cx="7467600" cy="2883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3209925" cy="294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Horizontal Asymptotes Vs. Slant Asymptotes</a:t>
            </a:r>
            <a:endParaRPr lang="en-CA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7467600" cy="259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573016"/>
            <a:ext cx="3672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Let`s practice our division!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7" y="2204864"/>
            <a:ext cx="3667125" cy="4467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4320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Example 4: Analyzing the Graph of a Radical Function</a:t>
            </a:r>
            <a:endParaRPr lang="en-CA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17" y="669430"/>
            <a:ext cx="4718323" cy="146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02" y="2204864"/>
            <a:ext cx="9012486" cy="13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36" y="-27384"/>
            <a:ext cx="7467600" cy="33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4703" y="3212977"/>
            <a:ext cx="334380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91264" cy="50891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5: Analyzing the Graph of a Polynomial Function</a:t>
            </a:r>
            <a:endParaRPr lang="en-CA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836713"/>
            <a:ext cx="4896543" cy="161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38164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How do this factor. Let`s review!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3.6 </a:t>
            </a:r>
            <a:r>
              <a:rPr lang="en-CA" dirty="0" err="1" smtClean="0"/>
              <a:t>Hmwr</a:t>
            </a:r>
            <a:r>
              <a:rPr lang="en-CA" dirty="0" smtClean="0"/>
              <a:t>: </a:t>
            </a:r>
            <a:r>
              <a:rPr lang="en-CA" dirty="0" smtClean="0"/>
              <a:t>17, </a:t>
            </a:r>
            <a:r>
              <a:rPr lang="en-CA" dirty="0" smtClean="0"/>
              <a:t>23, 39... More to come</a:t>
            </a:r>
            <a:r>
              <a:rPr lang="en-CA" dirty="0" smtClean="0">
                <a:sym typeface="Wingdings" pitchFamily="2" charset="2"/>
              </a:rPr>
              <a:t>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134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3.6 A Summary of Curve Sketching</vt:lpstr>
      <vt:lpstr>Cannot Just Use a Graphing Calculator to Graph all Functions:</vt:lpstr>
      <vt:lpstr>Example 2: Analyze the Graph of a Rational Function</vt:lpstr>
      <vt:lpstr>Example 2 Continued</vt:lpstr>
      <vt:lpstr>Horizontal Asymptotes Vs. Slant Asymptotes</vt:lpstr>
      <vt:lpstr>Example 4: Analyzing the Graph of a Radical Function</vt:lpstr>
      <vt:lpstr>Slide 7</vt:lpstr>
      <vt:lpstr>Example 5: Analyzing the Graph of a Polynomial Function</vt:lpstr>
      <vt:lpstr>3.6 Hmwr: 17, 23, 39... More to come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 A Summary of Curve Sketching</dc:title>
  <dc:creator>admin</dc:creator>
  <cp:lastModifiedBy>admin</cp:lastModifiedBy>
  <cp:revision>20</cp:revision>
  <dcterms:created xsi:type="dcterms:W3CDTF">2012-02-03T00:07:42Z</dcterms:created>
  <dcterms:modified xsi:type="dcterms:W3CDTF">2012-02-03T09:22:42Z</dcterms:modified>
</cp:coreProperties>
</file>