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A767C1-D59A-4BF3-8C7B-B710333BAC26}" type="datetimeFigureOut">
              <a:rPr lang="en-US" smtClean="0"/>
              <a:pPr/>
              <a:t>1/24/2012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3AFE40-E080-4BCA-9414-2917C0D9C1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Calculus Review 3.5/Preview 3.6</a:t>
            </a:r>
            <a:endParaRPr lang="en-C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000" dirty="0" smtClean="0"/>
              <a:t>Guidelines for Finding Limits of Rational Functions</a:t>
            </a:r>
            <a:endParaRPr lang="en-C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11027" y="1329333"/>
            <a:ext cx="9048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824731" y="3071813"/>
            <a:ext cx="8667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014385" y="4914913"/>
            <a:ext cx="838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005672" y="-2505529"/>
            <a:ext cx="612228" cy="7623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3970412" y="-970071"/>
            <a:ext cx="642166" cy="786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3961416" y="824874"/>
            <a:ext cx="721070" cy="807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CA" dirty="0" smtClean="0"/>
              <a:t>Slant Asymptotes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67600" cy="1643074"/>
          </a:xfrm>
        </p:spPr>
        <p:txBody>
          <a:bodyPr>
            <a:normAutofit/>
          </a:bodyPr>
          <a:lstStyle/>
          <a:p>
            <a:r>
              <a:rPr lang="en-CA" sz="2000" dirty="0" smtClean="0"/>
              <a:t>The graph of a rational function having no common </a:t>
            </a:r>
            <a:r>
              <a:rPr lang="en-CA" sz="2000" dirty="0" smtClean="0"/>
              <a:t>factors </a:t>
            </a:r>
            <a:r>
              <a:rPr lang="en-CA" sz="2000" dirty="0" smtClean="0"/>
              <a:t>has a slant asymptote if the degree of the numerator exceeds the degree of the denominator by 1</a:t>
            </a:r>
          </a:p>
          <a:p>
            <a:r>
              <a:rPr lang="en-CA" sz="2000" dirty="0" smtClean="0"/>
              <a:t>Use long division to find the slant asymptote!</a:t>
            </a:r>
            <a:endParaRPr lang="en-CA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09671" y="1804982"/>
            <a:ext cx="7048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856232" y="2927390"/>
            <a:ext cx="400356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CA" dirty="0" smtClean="0"/>
              <a:t>Let Us Practice!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71942"/>
            <a:ext cx="7467600" cy="2402010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52434" y="919146"/>
            <a:ext cx="5619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500165" y="857233"/>
            <a:ext cx="714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54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Calculus Review 3.5/Preview 3.6</vt:lpstr>
      <vt:lpstr>Guidelines for Finding Limits of Rational Functions</vt:lpstr>
      <vt:lpstr>Slant Asymptotes</vt:lpstr>
      <vt:lpstr>Let Us Practice!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Review 3.5/Preview 3.6</dc:title>
  <dc:creator>admin</dc:creator>
  <cp:lastModifiedBy>admin</cp:lastModifiedBy>
  <cp:revision>9</cp:revision>
  <dcterms:created xsi:type="dcterms:W3CDTF">2011-02-13T11:46:46Z</dcterms:created>
  <dcterms:modified xsi:type="dcterms:W3CDTF">2012-01-24T11:15:00Z</dcterms:modified>
</cp:coreProperties>
</file>