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9" r:id="rId4"/>
    <p:sldId id="262" r:id="rId5"/>
    <p:sldId id="263" r:id="rId6"/>
    <p:sldId id="268" r:id="rId7"/>
    <p:sldId id="278" r:id="rId8"/>
    <p:sldId id="270" r:id="rId9"/>
    <p:sldId id="272" r:id="rId10"/>
    <p:sldId id="274" r:id="rId11"/>
    <p:sldId id="275" r:id="rId12"/>
    <p:sldId id="280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4156F-DA53-41F0-9108-8CCEDEB98E23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F926D-5BAD-4035-B24C-15B202DF163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094A2E-2814-4E43-98AD-1E7DD05568DA}" type="datetimeFigureOut">
              <a:rPr lang="en-US" smtClean="0"/>
              <a:pPr/>
              <a:t>10/11/2011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AB3025-C495-4B39-B090-DCFB5A269C3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92696"/>
            <a:ext cx="6172200" cy="1894362"/>
          </a:xfrm>
        </p:spPr>
        <p:txBody>
          <a:bodyPr/>
          <a:lstStyle/>
          <a:p>
            <a:r>
              <a:rPr lang="en-CA" dirty="0" smtClean="0"/>
              <a:t>3.5 Operations on Functions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571818"/>
            <a:ext cx="6172200" cy="2225334"/>
          </a:xfrm>
        </p:spPr>
        <p:txBody>
          <a:bodyPr>
            <a:normAutofit/>
          </a:bodyPr>
          <a:lstStyle/>
          <a:p>
            <a:r>
              <a:rPr lang="en-CA" dirty="0" smtClean="0"/>
              <a:t>What is a Operation?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What is a Function?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86766" cy="5604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When is the inverse of a function also a function?</a:t>
            </a:r>
            <a:endParaRPr lang="en-CA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76459" y="-2654026"/>
            <a:ext cx="1363312" cy="83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568" y="57332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Remember the Vertical Line test?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Say What?</a:t>
            </a:r>
          </a:p>
          <a:p>
            <a:r>
              <a:rPr lang="en-CA" dirty="0" smtClean="0"/>
              <a:t>Mapping Diagrams: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58204" cy="48896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800" dirty="0" smtClean="0"/>
              <a:t>The Horizontal Line Test: Making life easy.</a:t>
            </a:r>
            <a:endParaRPr lang="en-CA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10709" y="-2010501"/>
            <a:ext cx="714382" cy="687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0796" y="1443727"/>
            <a:ext cx="2520761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32728" y="1310884"/>
            <a:ext cx="276469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89932" y="3890085"/>
            <a:ext cx="2535405" cy="340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435280" cy="422920"/>
          </a:xfrm>
        </p:spPr>
        <p:txBody>
          <a:bodyPr>
            <a:normAutofit fontScale="90000"/>
          </a:bodyPr>
          <a:lstStyle/>
          <a:p>
            <a:r>
              <a:rPr lang="en-CA" sz="2400" dirty="0" smtClean="0"/>
              <a:t>*Using Composition to Determine Inverse Functions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5" y="730027"/>
            <a:ext cx="3990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763" y="1124744"/>
            <a:ext cx="2276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6206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is what the inverse does:</a:t>
            </a:r>
            <a:endParaRPr lang="en-C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564904"/>
            <a:ext cx="8435280" cy="42292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7: Verifying The</a:t>
            </a:r>
            <a:r>
              <a:rPr kumimoji="0" lang="en-CA" sz="24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Inverse of a Function</a:t>
            </a:r>
            <a:endParaRPr kumimoji="0" lang="en-CA" sz="2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37" y="2924944"/>
            <a:ext cx="6810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592" y="63813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Add 45,47,49 to your homework!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7467600" cy="23762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3.5Hmwr:1,5,9,13,15,19,21,23,31,39,57 </a:t>
            </a:r>
            <a:br>
              <a:rPr lang="en-CA" dirty="0" smtClean="0"/>
            </a:br>
            <a:r>
              <a:rPr lang="en-CA" dirty="0" smtClean="0"/>
              <a:t>3.6Hmwr:1, 9-19odd, 31 </a:t>
            </a:r>
            <a:br>
              <a:rPr lang="en-CA" dirty="0" smtClean="0"/>
            </a:br>
            <a:r>
              <a:rPr lang="en-CA" dirty="0" smtClean="0"/>
              <a:t>Remember to Study for Test next Class 3.1, 3.2, 3.3, 3.4, 3.5, 3.6</a:t>
            </a:r>
            <a:br>
              <a:rPr lang="en-CA" dirty="0" smtClean="0"/>
            </a:br>
            <a:r>
              <a:rPr lang="en-CA" dirty="0" smtClean="0"/>
              <a:t>Review </a:t>
            </a:r>
            <a:r>
              <a:rPr lang="en-CA" dirty="0" err="1" smtClean="0"/>
              <a:t>Qus</a:t>
            </a:r>
            <a:r>
              <a:rPr lang="en-CA" dirty="0" smtClean="0"/>
              <a:t>: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99392"/>
            <a:ext cx="8175282" cy="510628"/>
          </a:xfrm>
        </p:spPr>
        <p:txBody>
          <a:bodyPr>
            <a:normAutofit/>
          </a:bodyPr>
          <a:lstStyle/>
          <a:p>
            <a:r>
              <a:rPr lang="en-CA" sz="2200" dirty="0" smtClean="0"/>
              <a:t>Creating new Functions: Sums and Differences of Fns</a:t>
            </a:r>
            <a:endParaRPr lang="en-CA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09430" y="-2648179"/>
            <a:ext cx="714380" cy="667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67134" y="323078"/>
            <a:ext cx="482046" cy="22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76534" y="-1430721"/>
            <a:ext cx="911825" cy="680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48336" y="-827472"/>
            <a:ext cx="876300" cy="7581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496" y="3212976"/>
            <a:ext cx="7467600" cy="65403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1: Sum and difference Functions</a:t>
            </a:r>
            <a:endParaRPr kumimoji="0" lang="en-CA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517204" y="2581250"/>
            <a:ext cx="1238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102978" y="2871746"/>
            <a:ext cx="5715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104414" cy="4636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Creating New Functions By Products and Quotients</a:t>
            </a:r>
            <a:endParaRPr lang="en-CA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45519" y="-1864791"/>
            <a:ext cx="2769394" cy="77403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57158" y="3429000"/>
            <a:ext cx="7901014" cy="4983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2: Product and Quotient Functions</a:t>
            </a:r>
            <a:endParaRPr kumimoji="0" lang="en-CA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88667" y="2323902"/>
            <a:ext cx="8763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45299" y="2456681"/>
            <a:ext cx="6667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6016" y="4427820"/>
            <a:ext cx="392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Caution: Find domain of f and 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7384"/>
            <a:ext cx="7467600" cy="4414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Composition of Functions</a:t>
            </a:r>
            <a:endParaRPr lang="en-CA" sz="2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86175" y="-1909911"/>
            <a:ext cx="1695450" cy="632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72748" y="-511295"/>
            <a:ext cx="1663412" cy="69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09965" y="1680078"/>
            <a:ext cx="3024334" cy="73862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0458"/>
            <a:ext cx="7815812" cy="432048"/>
          </a:xfrm>
        </p:spPr>
        <p:txBody>
          <a:bodyPr>
            <a:normAutofit fontScale="90000"/>
          </a:bodyPr>
          <a:lstStyle/>
          <a:p>
            <a:r>
              <a:rPr lang="en-CA" sz="2200" dirty="0" smtClean="0"/>
              <a:t>Example 3: Writing Composite Functions and Find Domain</a:t>
            </a:r>
            <a:endParaRPr lang="en-CA" sz="2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68317" y="-647596"/>
            <a:ext cx="1428761" cy="396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96532" y="967858"/>
            <a:ext cx="490539" cy="193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33614" y="3967056"/>
            <a:ext cx="6474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26936" y="4374397"/>
            <a:ext cx="53346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643866" cy="48896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4: The Area of a Circular Puddle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37433" y="-1451604"/>
            <a:ext cx="1857388" cy="64750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557214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can we determine when our little puddle will be all gone</a:t>
            </a:r>
            <a:r>
              <a:rPr lang="en-CA" dirty="0" smtClean="0">
                <a:sym typeface="Wingdings" pitchFamily="2" charset="2"/>
              </a:rPr>
              <a:t>?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0" y="116632"/>
            <a:ext cx="6172200" cy="45420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3.6 Inverse Functions 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613588"/>
            <a:ext cx="1512168" cy="5111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Starter:</a:t>
            </a:r>
            <a:endParaRPr kumimoji="0" lang="en-CA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06435" y="-2183777"/>
            <a:ext cx="357190" cy="567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56459" y="-342363"/>
            <a:ext cx="2617952" cy="497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05575" y="53401"/>
            <a:ext cx="427330" cy="703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18849" y="2540341"/>
            <a:ext cx="3064806" cy="56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452568"/>
          </a:xfrm>
        </p:spPr>
        <p:txBody>
          <a:bodyPr>
            <a:normAutofit/>
          </a:bodyPr>
          <a:lstStyle/>
          <a:p>
            <a:r>
              <a:rPr lang="en-CA" sz="2200" dirty="0" smtClean="0"/>
              <a:t>3.6 Inverse Functions</a:t>
            </a:r>
            <a:endParaRPr lang="en-CA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7158" y="568630"/>
            <a:ext cx="7467600" cy="1636234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CA" sz="2000" dirty="0" smtClean="0"/>
              <a:t>When you exchange the input and output values of a function you get a new relation called an inverse relation. </a:t>
            </a:r>
          </a:p>
          <a:p>
            <a:r>
              <a:rPr lang="en-CA" sz="2000" dirty="0" smtClean="0"/>
              <a:t>What is a relation again??</a:t>
            </a:r>
          </a:p>
          <a:p>
            <a:r>
              <a:rPr lang="en-CA" sz="2000" dirty="0" smtClean="0"/>
              <a:t>And what is a function again??</a:t>
            </a:r>
          </a:p>
          <a:p>
            <a:r>
              <a:rPr lang="en-CA" sz="2000" dirty="0" smtClean="0"/>
              <a:t>Sometimes the inverse of a function is also a function</a:t>
            </a:r>
            <a:endParaRPr lang="en-CA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34605" y="467469"/>
            <a:ext cx="1981200" cy="6534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81183" y="623515"/>
            <a:ext cx="504825" cy="381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4219" y="3433763"/>
            <a:ext cx="3352800" cy="3486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019800" y="3362896"/>
            <a:ext cx="3419475" cy="3695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20" y="2132856"/>
            <a:ext cx="7972452" cy="560406"/>
          </a:xfrm>
        </p:spPr>
        <p:txBody>
          <a:bodyPr>
            <a:normAutofit/>
          </a:bodyPr>
          <a:lstStyle/>
          <a:p>
            <a:r>
              <a:rPr lang="en-CA" sz="2400" dirty="0" smtClean="0"/>
              <a:t>Example 2: Finding the Inverse from an Equation</a:t>
            </a:r>
            <a:endParaRPr lang="en-CA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50422" y="-2170526"/>
            <a:ext cx="1617069" cy="70554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47409" y="769015"/>
            <a:ext cx="440670" cy="4320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now know how to find the graph of the inverse... But what about the equation</a:t>
            </a:r>
            <a:endParaRPr lang="en-C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99992" y="6324408"/>
            <a:ext cx="4609808" cy="4889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quadratic formula is your friend!</a:t>
            </a:r>
            <a:endParaRPr kumimoji="0" lang="en-CA" sz="2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88394" y="720265"/>
            <a:ext cx="431708" cy="4464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523</TotalTime>
  <Words>234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3.5 Operations on Functions</vt:lpstr>
      <vt:lpstr>Creating new Functions: Sums and Differences of Fns</vt:lpstr>
      <vt:lpstr>Creating New Functions By Products and Quotients</vt:lpstr>
      <vt:lpstr>Composition of Functions</vt:lpstr>
      <vt:lpstr>Example 3: Writing Composite Functions and Find Domain</vt:lpstr>
      <vt:lpstr>Example 4: The Area of a Circular Puddle</vt:lpstr>
      <vt:lpstr>3.6 Inverse Functions </vt:lpstr>
      <vt:lpstr>3.6 Inverse Functions</vt:lpstr>
      <vt:lpstr>Example 2: Finding the Inverse from an Equation</vt:lpstr>
      <vt:lpstr>When is the inverse of a function also a function?</vt:lpstr>
      <vt:lpstr>The Horizontal Line Test: Making life easy.</vt:lpstr>
      <vt:lpstr>*Using Composition to Determine Inverse Functions</vt:lpstr>
      <vt:lpstr>3.5Hmwr:1,5,9,13,15,19,21,23,31,39,57  3.6Hmwr:1, 9-19odd, 31  Remember to Study for Test next Class 3.1, 3.2, 3.3, 3.4, 3.5, 3.6 Review Qus: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Operations on Functions</dc:title>
  <dc:creator>admin</dc:creator>
  <cp:lastModifiedBy>admin</cp:lastModifiedBy>
  <cp:revision>37</cp:revision>
  <dcterms:created xsi:type="dcterms:W3CDTF">2011-01-18T23:57:29Z</dcterms:created>
  <dcterms:modified xsi:type="dcterms:W3CDTF">2011-10-11T05:25:34Z</dcterms:modified>
</cp:coreProperties>
</file>