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3" r:id="rId15"/>
    <p:sldId id="274" r:id="rId16"/>
    <p:sldId id="276" r:id="rId17"/>
    <p:sldId id="275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4C2CD-8352-45F4-A751-C298A5094EF8}" type="datetimeFigureOut">
              <a:rPr lang="en-CA" smtClean="0"/>
              <a:t>27/09/2011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F560-6E5D-4AFE-B144-20C1C13FC48D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B47088-F7E6-455A-8942-701F853D8A15}" type="datetimeFigureOut">
              <a:rPr lang="en-US" smtClean="0"/>
              <a:pPr/>
              <a:t>9/27/2011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D1D85-0B03-4CBD-8D20-516DAA7474D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3.4 Graphs and Transformations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Vertical or Horizontal Stretches and Compressions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47933" y="-176220"/>
            <a:ext cx="4286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19767" y="781035"/>
            <a:ext cx="26003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42976" y="4929198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Function </a:t>
            </a:r>
            <a:r>
              <a:rPr lang="en-CA" i="1" dirty="0" smtClean="0"/>
              <a:t>g </a:t>
            </a:r>
            <a:r>
              <a:rPr lang="en-CA" dirty="0" smtClean="0"/>
              <a:t>was a horizontal compression and function </a:t>
            </a:r>
            <a:r>
              <a:rPr lang="en-CA" i="1" dirty="0" smtClean="0"/>
              <a:t>h</a:t>
            </a:r>
            <a:r>
              <a:rPr lang="en-CA" dirty="0" smtClean="0"/>
              <a:t> was a vertical stretch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Vertical Stretch and Compression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0162" y="1724025"/>
            <a:ext cx="42386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Vertical and Horizontal Stretch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62118" y="-104786"/>
            <a:ext cx="57150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2619" y="736218"/>
            <a:ext cx="30441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62625" y="3800475"/>
            <a:ext cx="18669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1619" y="177861"/>
            <a:ext cx="6318112" cy="70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Review: Horizontal Shifts</a:t>
            </a:r>
            <a:endParaRPr lang="en-CA" dirty="0"/>
          </a:p>
        </p:txBody>
      </p:sp>
      <p:pic>
        <p:nvPicPr>
          <p:cNvPr id="5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17646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00034" y="5643578"/>
            <a:ext cx="5572164" cy="121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i="1" dirty="0" smtClean="0"/>
              <a:t>g(x)=x^2+3</a:t>
            </a:r>
          </a:p>
          <a:p>
            <a:pPr>
              <a:buNone/>
            </a:pPr>
            <a:r>
              <a:rPr lang="en-CA" i="1" dirty="0" smtClean="0"/>
              <a:t>g(x)=x^2-5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64096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Review: Horizontal Stretch/Compress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229200"/>
            <a:ext cx="8153400" cy="1200196"/>
          </a:xfrm>
        </p:spPr>
        <p:txBody>
          <a:bodyPr>
            <a:normAutofit fontScale="85000" lnSpcReduction="20000"/>
          </a:bodyPr>
          <a:lstStyle/>
          <a:p>
            <a:r>
              <a:rPr lang="en-CA" i="1" dirty="0" smtClean="0"/>
              <a:t>g(x)=(1/3x)^2</a:t>
            </a:r>
          </a:p>
          <a:p>
            <a:r>
              <a:rPr lang="en-CA" i="1" dirty="0" smtClean="0"/>
              <a:t>g(x)=(2x)^2</a:t>
            </a:r>
          </a:p>
          <a:p>
            <a:r>
              <a:rPr lang="en-CA" i="1" dirty="0" smtClean="0"/>
              <a:t>g(x)=(3/4x)^2</a:t>
            </a:r>
            <a:endParaRPr lang="en-CA" i="1" dirty="0"/>
          </a:p>
        </p:txBody>
      </p:sp>
      <p:pic>
        <p:nvPicPr>
          <p:cNvPr id="4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4441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360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84465" y="352559"/>
            <a:ext cx="6858000" cy="61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Need to practice picking the important points to move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1599" y="1865897"/>
            <a:ext cx="5429264" cy="455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Combining Transformations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Transformations can be combined to produce many different functions. There is often more than one correct order in which to perform these transformations; however, not every possible order is correct</a:t>
            </a:r>
          </a:p>
          <a:p>
            <a:r>
              <a:rPr lang="en-CA" dirty="0" smtClean="0"/>
              <a:t>Just follow this order and you will never mess up!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Transformations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384469" y="330020"/>
            <a:ext cx="3643339" cy="641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16473" y="2286000"/>
            <a:ext cx="2727527" cy="45720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Reflect</a:t>
            </a:r>
          </a:p>
          <a:p>
            <a:r>
              <a:rPr lang="en-CA" sz="2400" dirty="0" smtClean="0"/>
              <a:t>Stretch/Compress</a:t>
            </a:r>
          </a:p>
          <a:p>
            <a:r>
              <a:rPr lang="en-CA" sz="2400" dirty="0" smtClean="0"/>
              <a:t>Shift</a:t>
            </a:r>
          </a:p>
          <a:p>
            <a:endParaRPr lang="en-CA" sz="2400" dirty="0" smtClean="0"/>
          </a:p>
          <a:p>
            <a:r>
              <a:rPr lang="en-CA" sz="2400" dirty="0" smtClean="0"/>
              <a:t>Reflect </a:t>
            </a:r>
          </a:p>
          <a:p>
            <a:r>
              <a:rPr lang="en-CA" sz="2400" dirty="0" smtClean="0"/>
              <a:t>Stretch/Compress</a:t>
            </a:r>
          </a:p>
          <a:p>
            <a:r>
              <a:rPr lang="en-CA" sz="2400" dirty="0" smtClean="0"/>
              <a:t>Shift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Transformations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When the rule of a function [</a:t>
            </a:r>
            <a:r>
              <a:rPr lang="en-CA" i="1" dirty="0" smtClean="0"/>
              <a:t>f(x)=x</a:t>
            </a:r>
            <a:r>
              <a:rPr lang="en-CA" dirty="0" smtClean="0"/>
              <a:t>] is algebraically changed in certain ways to produce a new function [</a:t>
            </a:r>
            <a:r>
              <a:rPr lang="en-CA" i="1" dirty="0" smtClean="0"/>
              <a:t>g(x)=x+2</a:t>
            </a:r>
            <a:r>
              <a:rPr lang="en-CA" dirty="0" smtClean="0"/>
              <a:t>], then the graph of the new function can be obtained from the graph of the original function by a simple geometric transformations.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5156646" cy="45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16005" y="-2087343"/>
            <a:ext cx="1397458" cy="55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Parent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Functions can be grouped into families of functions</a:t>
            </a:r>
          </a:p>
          <a:p>
            <a:r>
              <a:rPr lang="en-CA" dirty="0" smtClean="0"/>
              <a:t>The parent function is a function with a certain shape that has the simplest rule for the shape</a:t>
            </a:r>
          </a:p>
          <a:p>
            <a:r>
              <a:rPr lang="en-CA" dirty="0" smtClean="0"/>
              <a:t>Ex. </a:t>
            </a:r>
            <a:r>
              <a:rPr lang="en-CA" i="1" dirty="0" smtClean="0"/>
              <a:t>f(x)=x^2</a:t>
            </a:r>
            <a:endParaRPr lang="en-C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0648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Basic Parent Functions </a:t>
            </a:r>
            <a:endParaRPr lang="en-CA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39"/>
            <a:ext cx="9144000" cy="67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Transformations: Vertical Shifts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70953" y="1701089"/>
            <a:ext cx="1714514" cy="731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05095" y="-476259"/>
            <a:ext cx="4857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66991" y="1119632"/>
            <a:ext cx="2357454" cy="34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04181" y="-1718329"/>
            <a:ext cx="10591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43189" y="371465"/>
            <a:ext cx="34480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/>
          <a:lstStyle/>
          <a:p>
            <a:r>
              <a:rPr lang="en-CA" dirty="0" smtClean="0"/>
              <a:t>Transformations: Horizontal Shift</a:t>
            </a:r>
            <a:endParaRPr lang="en-C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88639" y="-188431"/>
            <a:ext cx="40421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52799" y="-123831"/>
            <a:ext cx="2162175" cy="755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57577" y="2376488"/>
            <a:ext cx="21812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86980" y="799574"/>
            <a:ext cx="15991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78863" y="-1550201"/>
            <a:ext cx="121442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8621" y="1585901"/>
            <a:ext cx="4162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05387" y="1943091"/>
            <a:ext cx="4010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5938" y="178585"/>
            <a:ext cx="5000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85424" y="43745"/>
            <a:ext cx="180204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54950" y="1888332"/>
            <a:ext cx="642942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74789" y="2311831"/>
            <a:ext cx="1837629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09951" y="2319347"/>
            <a:ext cx="15525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</TotalTime>
  <Words>219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3.4 Graphs and Transformations</vt:lpstr>
      <vt:lpstr>Transformations  </vt:lpstr>
      <vt:lpstr>Parent Functions</vt:lpstr>
      <vt:lpstr>Basic Parent Functions </vt:lpstr>
      <vt:lpstr>Transformations: Vertical Shifts</vt:lpstr>
      <vt:lpstr>Slide 6</vt:lpstr>
      <vt:lpstr>Transformations: Horizontal Shift</vt:lpstr>
      <vt:lpstr>Slide 8</vt:lpstr>
      <vt:lpstr>Reflections</vt:lpstr>
      <vt:lpstr>Vertical or Horizontal Stretches and Compressions</vt:lpstr>
      <vt:lpstr>Vertical Stretch and Compression</vt:lpstr>
      <vt:lpstr>Vertical and Horizontal Stretch</vt:lpstr>
      <vt:lpstr>Slide 13</vt:lpstr>
      <vt:lpstr>Review: Horizontal Shifts</vt:lpstr>
      <vt:lpstr>Review: Horizontal Stretch/Compress</vt:lpstr>
      <vt:lpstr>Slide 16</vt:lpstr>
      <vt:lpstr>Need to practice picking the important points to move</vt:lpstr>
      <vt:lpstr>Combining Transformations </vt:lpstr>
      <vt:lpstr>Combining Transformations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Graphs and Transformations</dc:title>
  <dc:creator>admin</dc:creator>
  <cp:lastModifiedBy>admin</cp:lastModifiedBy>
  <cp:revision>46</cp:revision>
  <dcterms:created xsi:type="dcterms:W3CDTF">2011-01-04T23:52:50Z</dcterms:created>
  <dcterms:modified xsi:type="dcterms:W3CDTF">2011-09-27T08:07:43Z</dcterms:modified>
</cp:coreProperties>
</file>