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C6FA2-B5B2-4C05-96A9-64458D426391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5D51-129A-4B10-822E-FCCB0478663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B6754-3C2E-4413-A50F-8DA9BE552E70}" type="datetimeFigureOut">
              <a:rPr lang="en-US" smtClean="0"/>
              <a:pPr/>
              <a:t>1/18/2012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096853-70D6-440D-9E0C-4CFE21123B3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174282"/>
          </a:xfrm>
        </p:spPr>
        <p:txBody>
          <a:bodyPr/>
          <a:lstStyle/>
          <a:p>
            <a:r>
              <a:rPr lang="en-CA" dirty="0" smtClean="0"/>
              <a:t>3.4 Concavity and the Second Derivative Test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563706"/>
            <a:ext cx="6172200" cy="1371600"/>
          </a:xfrm>
        </p:spPr>
        <p:txBody>
          <a:bodyPr/>
          <a:lstStyle/>
          <a:p>
            <a:r>
              <a:rPr lang="en-CA" dirty="0" smtClean="0"/>
              <a:t>We will learn about:</a:t>
            </a:r>
          </a:p>
          <a:p>
            <a:r>
              <a:rPr lang="en-CA" dirty="0" smtClean="0"/>
              <a:t>Concavity -Points of Inflection - The Second Derivative Test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39752" y="2564904"/>
            <a:ext cx="6061296" cy="33843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 functions wants to switch from decreasing to increasing. or visa versa, what are its options of approach/attack! (There is only three options)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4624"/>
            <a:ext cx="8258204" cy="4320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Look back at our results from example 1 &amp; 2</a:t>
            </a:r>
            <a:endParaRPr lang="en-CA" sz="2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23700" y="-1257197"/>
            <a:ext cx="1202462" cy="495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3527" y="2038048"/>
            <a:ext cx="3624551" cy="36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62012" y="-150752"/>
            <a:ext cx="1234787" cy="49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67657" y="3153170"/>
            <a:ext cx="4085237" cy="33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Remember: Converse of Points of Inflection Theorem Not True!</a:t>
            </a:r>
            <a:endParaRPr lang="en-CA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09719" y="1362059"/>
            <a:ext cx="49053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286808" cy="5111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1800" dirty="0" smtClean="0"/>
              <a:t>Before How did we test to see if an </a:t>
            </a:r>
            <a:r>
              <a:rPr lang="en-CA" sz="1800" dirty="0" err="1" smtClean="0"/>
              <a:t>extrema</a:t>
            </a:r>
            <a:r>
              <a:rPr lang="en-CA" sz="1800" dirty="0" smtClean="0"/>
              <a:t> was a Minima or Maxima?</a:t>
            </a:r>
            <a:endParaRPr lang="en-CA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5217" y="3366655"/>
            <a:ext cx="3657600" cy="33250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8185" y="3334215"/>
            <a:ext cx="3657600" cy="33899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12233" y="-1969281"/>
            <a:ext cx="2671854" cy="818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3682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Last Example: Using 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Derivative test</a:t>
            </a:r>
            <a:endParaRPr lang="en-CA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80846" y="-1575577"/>
            <a:ext cx="467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74915" y="-1923921"/>
            <a:ext cx="1183733" cy="67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42020" y="-1822125"/>
            <a:ext cx="702737" cy="821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64087" y="-191081"/>
            <a:ext cx="1500200" cy="701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83972" y="4061462"/>
            <a:ext cx="3356991" cy="22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3.4 </a:t>
            </a:r>
            <a:r>
              <a:rPr lang="en-CA" dirty="0" err="1" smtClean="0"/>
              <a:t>Hmwr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What are we doing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559510"/>
            <a:ext cx="8640960" cy="1357322"/>
          </a:xfrm>
        </p:spPr>
        <p:txBody>
          <a:bodyPr>
            <a:normAutofit lnSpcReduction="10000"/>
          </a:bodyPr>
          <a:lstStyle/>
          <a:p>
            <a:r>
              <a:rPr lang="en-CA" sz="2000" dirty="0" smtClean="0"/>
              <a:t>Last class: located intervals in which a function </a:t>
            </a:r>
            <a:r>
              <a:rPr lang="en-CA" sz="2000" i="1" dirty="0" smtClean="0"/>
              <a:t>f</a:t>
            </a:r>
            <a:r>
              <a:rPr lang="en-CA" sz="2000" dirty="0" smtClean="0"/>
              <a:t> increases or decreases. </a:t>
            </a:r>
          </a:p>
          <a:p>
            <a:r>
              <a:rPr lang="en-CA" sz="2000" dirty="0" smtClean="0"/>
              <a:t>Today: locate intervals in which the graph of </a:t>
            </a:r>
            <a:r>
              <a:rPr lang="en-CA" sz="2000" i="1" dirty="0" smtClean="0"/>
              <a:t>f </a:t>
            </a:r>
            <a:r>
              <a:rPr lang="en-CA" sz="2000" dirty="0" smtClean="0"/>
              <a:t>is </a:t>
            </a:r>
            <a:r>
              <a:rPr lang="en-CA" sz="2000" i="1" dirty="0" smtClean="0"/>
              <a:t>curving upward </a:t>
            </a:r>
            <a:r>
              <a:rPr lang="en-CA" sz="2000" dirty="0" smtClean="0"/>
              <a:t>or </a:t>
            </a:r>
            <a:r>
              <a:rPr lang="en-CA" sz="2000" i="1" dirty="0" smtClean="0"/>
              <a:t>curving downward (Concavity)</a:t>
            </a:r>
          </a:p>
          <a:p>
            <a:endParaRPr lang="en-CA" sz="2000" i="1" dirty="0" smtClean="0"/>
          </a:p>
          <a:p>
            <a:endParaRPr lang="en-CA" sz="2000" i="1" dirty="0" smtClean="0"/>
          </a:p>
          <a:p>
            <a:pPr>
              <a:buNone/>
            </a:pPr>
            <a:endParaRPr lang="en-CA" sz="2000" i="1" dirty="0" smtClean="0"/>
          </a:p>
          <a:p>
            <a:endParaRPr lang="en-CA" sz="2000" i="1" dirty="0" smtClean="0"/>
          </a:p>
          <a:p>
            <a:endParaRPr lang="en-CA" sz="2000" i="1" dirty="0" smtClean="0"/>
          </a:p>
          <a:p>
            <a:endParaRPr lang="en-CA" sz="2000" i="1" dirty="0" smtClean="0"/>
          </a:p>
          <a:p>
            <a:endParaRPr lang="en-CA" sz="2000" i="1" dirty="0" smtClean="0"/>
          </a:p>
          <a:p>
            <a:endParaRPr lang="en-CA" sz="2000" i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57158" y="5568664"/>
            <a:ext cx="7570690" cy="1028688"/>
          </a:xfrm>
        </p:spPr>
        <p:txBody>
          <a:bodyPr>
            <a:normAutofit lnSpcReduction="10000"/>
          </a:bodyPr>
          <a:lstStyle/>
          <a:p>
            <a:r>
              <a:rPr lang="en-CA" sz="2200" dirty="0" smtClean="0"/>
              <a:t>How do we find these intervals of </a:t>
            </a:r>
            <a:r>
              <a:rPr lang="en-CA" sz="2200" dirty="0" smtClean="0"/>
              <a:t>concavity?</a:t>
            </a:r>
            <a:endParaRPr lang="en-CA" sz="22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5326" y="-503705"/>
            <a:ext cx="4051802" cy="80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92852" y="2643182"/>
            <a:ext cx="15716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*lines have no concavity!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5715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Let’s Practice Some Drawing and Critical Thinking!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63226" y="-2983105"/>
            <a:ext cx="1946739" cy="78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6876" y="2603027"/>
            <a:ext cx="5409638" cy="27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7467600" cy="34605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Test for Concavity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83075" y="-2854883"/>
            <a:ext cx="1883022" cy="86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250030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Q: When </a:t>
            </a:r>
            <a:r>
              <a:rPr lang="en-CA" i="1" dirty="0" smtClean="0"/>
              <a:t>f´´(x) = 0</a:t>
            </a:r>
            <a:r>
              <a:rPr lang="en-CA" dirty="0" smtClean="0"/>
              <a:t> what does that tell us about </a:t>
            </a:r>
            <a:r>
              <a:rPr lang="en-CA" i="1" dirty="0" smtClean="0"/>
              <a:t>f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7974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Plan of attack: Just like before!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06943" y="522157"/>
            <a:ext cx="953842" cy="81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Example 1: Determining Concavity</a:t>
            </a:r>
            <a:endParaRPr lang="en-CA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6180" y="-1497988"/>
            <a:ext cx="1206456" cy="52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93836" y="1135330"/>
            <a:ext cx="41331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18230" y="811068"/>
            <a:ext cx="3799524" cy="37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11982" y="1545812"/>
            <a:ext cx="377030" cy="72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11382" y="1903603"/>
            <a:ext cx="378228" cy="72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770491" y="2373122"/>
            <a:ext cx="388571" cy="721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360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Example 2: Your Turn</a:t>
            </a:r>
            <a:endParaRPr lang="en-CA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175261" y="-1125977"/>
            <a:ext cx="1521288" cy="50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Points of Inflection: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615262" cy="828668"/>
          </a:xfrm>
        </p:spPr>
        <p:txBody>
          <a:bodyPr/>
          <a:lstStyle/>
          <a:p>
            <a:r>
              <a:rPr lang="en-CA" dirty="0" smtClean="0"/>
              <a:t>When the graph switches concavity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79266" y="-1507686"/>
            <a:ext cx="2813206" cy="85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4429132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Q: If this is where the functions switches concavity then it is also where what happens?</a:t>
            </a:r>
          </a:p>
          <a:p>
            <a:r>
              <a:rPr lang="en-CA" dirty="0" smtClean="0"/>
              <a:t>A1 derivative: </a:t>
            </a:r>
          </a:p>
          <a:p>
            <a:endParaRPr lang="en-CA" dirty="0" smtClean="0"/>
          </a:p>
          <a:p>
            <a:r>
              <a:rPr lang="en-CA" dirty="0" smtClean="0"/>
              <a:t>A2 2</a:t>
            </a:r>
            <a:r>
              <a:rPr lang="en-CA" baseline="30000" dirty="0" smtClean="0"/>
              <a:t>nd</a:t>
            </a:r>
            <a:r>
              <a:rPr lang="en-CA" dirty="0" smtClean="0"/>
              <a:t> derivative: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Locating Inflection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2910" y="2000240"/>
            <a:ext cx="7070624" cy="3886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Do what we did before but one step further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Locate the x-values at which </a:t>
            </a:r>
            <a:r>
              <a:rPr lang="en-CA" i="1" dirty="0" smtClean="0"/>
              <a:t>f´´(x) = 0</a:t>
            </a:r>
            <a:r>
              <a:rPr lang="en-CA" dirty="0" smtClean="0"/>
              <a:t> or </a:t>
            </a:r>
            <a:r>
              <a:rPr lang="en-CA" i="1" dirty="0" smtClean="0"/>
              <a:t>f´´ </a:t>
            </a:r>
            <a:r>
              <a:rPr lang="en-CA" dirty="0" smtClean="0"/>
              <a:t>is undefined (don’t stop here)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Use these x-values to determine test intervals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Test the sign of </a:t>
            </a:r>
            <a:r>
              <a:rPr lang="en-CA" i="1" dirty="0" smtClean="0"/>
              <a:t>f´´(x) </a:t>
            </a:r>
            <a:r>
              <a:rPr lang="en-CA" dirty="0" smtClean="0"/>
              <a:t>in each test 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See if between two intervals there was a concavity switch!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22591" y="-3356733"/>
            <a:ext cx="1254422" cy="814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405</TotalTime>
  <Words>293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3.4 Concavity and the Second Derivative Test</vt:lpstr>
      <vt:lpstr>What are we doing</vt:lpstr>
      <vt:lpstr>Let’s Practice Some Drawing and Critical Thinking!</vt:lpstr>
      <vt:lpstr>Slide 4</vt:lpstr>
      <vt:lpstr>Test for Concavity</vt:lpstr>
      <vt:lpstr>Example 1: Determining Concavity</vt:lpstr>
      <vt:lpstr>Example 2: Your Turn</vt:lpstr>
      <vt:lpstr>Points of Inflection:</vt:lpstr>
      <vt:lpstr>Locating Inflection Points</vt:lpstr>
      <vt:lpstr>Look back at our results from example 1 &amp; 2</vt:lpstr>
      <vt:lpstr>Remember: Converse of Points of Inflection Theorem Not True!</vt:lpstr>
      <vt:lpstr>Before How did we test to see if an extrema was a Minima or Maxima?</vt:lpstr>
      <vt:lpstr>Last Example: Using 2nd Derivative test</vt:lpstr>
      <vt:lpstr>3.4 Hmwr: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Concavity and the Second Derivative Test</dc:title>
  <dc:creator>admin</dc:creator>
  <cp:lastModifiedBy>admin</cp:lastModifiedBy>
  <cp:revision>30</cp:revision>
  <dcterms:created xsi:type="dcterms:W3CDTF">2011-01-26T11:28:06Z</dcterms:created>
  <dcterms:modified xsi:type="dcterms:W3CDTF">2012-01-18T07:24:44Z</dcterms:modified>
</cp:coreProperties>
</file>