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0"/>
  </p:handoutMasterIdLst>
  <p:sldIdLst>
    <p:sldId id="256" r:id="rId2"/>
    <p:sldId id="257" r:id="rId3"/>
    <p:sldId id="259" r:id="rId4"/>
    <p:sldId id="262" r:id="rId5"/>
    <p:sldId id="263" r:id="rId6"/>
    <p:sldId id="265" r:id="rId7"/>
    <p:sldId id="267" r:id="rId8"/>
    <p:sldId id="269" r:id="rId9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D481A-1C53-467E-9043-361883F1ABD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60532-7865-4FE3-A957-34AFAF75F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1BB9CA-D3F3-4FB5-AED3-69627ECB4357}" type="datetimeFigureOut">
              <a:rPr lang="en-US" smtClean="0"/>
              <a:pPr/>
              <a:t>9/22/2011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7CAEC0-BC30-483F-9D41-46DF41B3F60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492896"/>
            <a:ext cx="6172200" cy="1894362"/>
          </a:xfrm>
        </p:spPr>
        <p:txBody>
          <a:bodyPr/>
          <a:lstStyle/>
          <a:p>
            <a:r>
              <a:rPr lang="en-CA" dirty="0" smtClean="0"/>
              <a:t>3.3 Quadratic Functions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372018"/>
            <a:ext cx="6172200" cy="193730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Objectives: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Define three forms for quadratic functions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Find the vertex and intercepts of a quadratic function and sketch its graph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Convert one form of a quadratic function to another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7931224" cy="58092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200" dirty="0" smtClean="0"/>
              <a:t>Quadratic Function: Graph Makes A Parabola Shape</a:t>
            </a:r>
            <a:endParaRPr lang="en-CA" sz="2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363272" cy="5565232"/>
          </a:xfrm>
        </p:spPr>
        <p:txBody>
          <a:bodyPr>
            <a:normAutofit/>
          </a:bodyPr>
          <a:lstStyle/>
          <a:p>
            <a:r>
              <a:rPr lang="en-CA" sz="2200" dirty="0" smtClean="0"/>
              <a:t>The rule of a quadratic function is a polynomial of degree 2.</a:t>
            </a:r>
          </a:p>
          <a:p>
            <a:r>
              <a:rPr lang="en-CA" sz="2200" dirty="0" smtClean="0"/>
              <a:t>The rule? Polynomial of degree 2?</a:t>
            </a:r>
          </a:p>
          <a:p>
            <a:r>
              <a:rPr lang="en-CA" sz="2200" dirty="0" smtClean="0"/>
              <a:t>Example:  </a:t>
            </a:r>
          </a:p>
          <a:p>
            <a:endParaRPr lang="en-CA" sz="22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89249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772816"/>
            <a:ext cx="2333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7544" y="558924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What can we say about parabola?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3778"/>
            <a:ext cx="7560840" cy="65293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Three Forms of Writing a Quadratic Function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2304256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CA" sz="2200" dirty="0" smtClean="0"/>
              <a:t>Transformation form:</a:t>
            </a:r>
          </a:p>
          <a:p>
            <a:pPr marL="596646" indent="-514350">
              <a:buFont typeface="+mj-lt"/>
              <a:buAutoNum type="arabicPeriod"/>
            </a:pPr>
            <a:r>
              <a:rPr lang="en-CA" sz="2200" dirty="0" smtClean="0"/>
              <a:t>Polynomial form:</a:t>
            </a:r>
          </a:p>
          <a:p>
            <a:pPr marL="596646" indent="-514350">
              <a:buFont typeface="+mj-lt"/>
              <a:buAutoNum type="arabicPeriod"/>
            </a:pPr>
            <a:r>
              <a:rPr lang="en-CA" sz="2200" dirty="0" smtClean="0"/>
              <a:t>x-Intercept form: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4559" y="1484784"/>
            <a:ext cx="2333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9741" y="1052736"/>
            <a:ext cx="22764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844824"/>
            <a:ext cx="2314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251520" y="234888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475928" y="2492896"/>
            <a:ext cx="7560840" cy="65293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Transformation Form</a:t>
            </a:r>
            <a:endParaRPr kumimoji="0" lang="en-CA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3356992"/>
            <a:ext cx="7467600" cy="3116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useful form for finding the vertex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Vertex: </a:t>
            </a:r>
            <a:r>
              <a:rPr kumimoji="0" lang="en-CA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CA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h,k</a:t>
            </a:r>
            <a:r>
              <a:rPr kumimoji="0" lang="en-CA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200" i="1" dirty="0" smtClean="0"/>
              <a:t>But how do we find the x and y intercepts?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(x,0)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en-CA" sz="2200" i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200" i="1" dirty="0" smtClean="0"/>
              <a:t>(0,y)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CA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2141" y="2564904"/>
            <a:ext cx="2276475" cy="4286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771800" y="3789040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ym typeface="Wingdings" pitchFamily="2" charset="2"/>
              </a:rPr>
              <a:t></a:t>
            </a:r>
            <a:r>
              <a:rPr lang="en-CA" dirty="0" smtClean="0"/>
              <a:t>Be careful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animBg="1"/>
      <p:bldP spid="16" grpId="0" uiExpand="1" build="p"/>
      <p:bldP spid="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50891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sz="2800" dirty="0" smtClean="0"/>
              <a:t>Example 1:Transformation Form	</a:t>
            </a:r>
            <a:endParaRPr lang="en-CA" sz="28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9218" name="Picture 2" descr="http://etc.usf.edu/clipart/42600/42674/grid_42674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5139" y="2204864"/>
            <a:ext cx="3743325" cy="4071942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23367"/>
            <a:ext cx="73247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5293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CA" sz="2700" dirty="0" smtClean="0"/>
              <a:t>Polynomial</a:t>
            </a:r>
            <a:r>
              <a:rPr lang="en-CA" dirty="0" smtClean="0"/>
              <a:t> Form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200" dirty="0" smtClean="0">
                <a:solidFill>
                  <a:srgbClr val="00B0F0"/>
                </a:solidFill>
              </a:rPr>
              <a:t>* </a:t>
            </a:r>
            <a:r>
              <a:rPr lang="en-CA" sz="2200" dirty="0" smtClean="0"/>
              <a:t>Most useful for finding the y-intercept</a:t>
            </a:r>
            <a:endParaRPr lang="en-CA" sz="2200" dirty="0" smtClean="0">
              <a:solidFill>
                <a:srgbClr val="00B0F0"/>
              </a:solidFill>
            </a:endParaRPr>
          </a:p>
          <a:p>
            <a:r>
              <a:rPr lang="en-CA" sz="2200" dirty="0" smtClean="0"/>
              <a:t>y-intercept:                                   </a:t>
            </a:r>
          </a:p>
          <a:p>
            <a:r>
              <a:rPr lang="en-CA" sz="2200" dirty="0" smtClean="0"/>
              <a:t>x-intercept: </a:t>
            </a:r>
          </a:p>
          <a:p>
            <a:r>
              <a:rPr lang="en-CA" sz="2200" dirty="0" smtClean="0"/>
              <a:t>Vertex: </a:t>
            </a:r>
            <a:r>
              <a:rPr lang="en-CA" sz="2000" dirty="0" smtClean="0"/>
              <a:t>(think of the transformation form)</a:t>
            </a:r>
          </a:p>
          <a:p>
            <a:endParaRPr lang="en-CA" sz="22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0583" y="332656"/>
            <a:ext cx="2333625" cy="390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79512" y="3933056"/>
            <a:ext cx="6552728" cy="5040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2: Polynomial Form</a:t>
            </a:r>
            <a:endParaRPr kumimoji="0" lang="en-CA" sz="22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261" y="4495775"/>
            <a:ext cx="717004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3479" y="4174951"/>
            <a:ext cx="210502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652934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sz="2400" dirty="0" smtClean="0"/>
              <a:t>X-intercept Form                               </a:t>
            </a:r>
            <a:r>
              <a:rPr lang="en-CA" sz="2400" dirty="0" smtClean="0">
                <a:sym typeface="Wingdings" pitchFamily="2" charset="2"/>
              </a:rPr>
              <a:t> Has to be in this Form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200" dirty="0" smtClean="0">
                <a:solidFill>
                  <a:srgbClr val="00B0F0"/>
                </a:solidFill>
              </a:rPr>
              <a:t>* </a:t>
            </a:r>
            <a:r>
              <a:rPr lang="en-CA" sz="2200" dirty="0" smtClean="0"/>
              <a:t>Mo</a:t>
            </a:r>
            <a:r>
              <a:rPr lang="en-CA" sz="2000" dirty="0" smtClean="0"/>
              <a:t>st</a:t>
            </a:r>
            <a:r>
              <a:rPr lang="en-CA" sz="2200" dirty="0" smtClean="0"/>
              <a:t> useful for finding the x-intercepts</a:t>
            </a:r>
          </a:p>
          <a:p>
            <a:r>
              <a:rPr lang="en-CA" sz="2200" dirty="0" smtClean="0"/>
              <a:t>x-intercept:  </a:t>
            </a:r>
            <a:endParaRPr lang="en-CA" sz="2200" i="1" dirty="0" smtClean="0"/>
          </a:p>
          <a:p>
            <a:r>
              <a:rPr lang="en-CA" sz="2200" dirty="0" smtClean="0"/>
              <a:t>y-intercept:</a:t>
            </a:r>
          </a:p>
          <a:p>
            <a:r>
              <a:rPr lang="en-CA" sz="2200" dirty="0" smtClean="0"/>
              <a:t>Vertex: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497" y="355129"/>
            <a:ext cx="2314575" cy="4095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2433" y="2226692"/>
            <a:ext cx="1825551" cy="69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79512" y="3501008"/>
            <a:ext cx="7467600" cy="5760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3: X-intercept Form</a:t>
            </a:r>
            <a:endParaRPr kumimoji="0" lang="en-CA" sz="22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112493"/>
            <a:ext cx="74199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74879" y="4403551"/>
            <a:ext cx="23336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0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5240" cy="50891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400" dirty="0" smtClean="0"/>
              <a:t>Summary and Changing from One Form to Another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507288" cy="18288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CA" sz="2000" dirty="0" smtClean="0"/>
              <a:t>Changing to a polynomial: Expand</a:t>
            </a:r>
          </a:p>
          <a:p>
            <a:endParaRPr lang="en-CA" sz="2000" dirty="0" smtClean="0"/>
          </a:p>
          <a:p>
            <a:r>
              <a:rPr lang="en-CA" sz="2000" dirty="0" smtClean="0"/>
              <a:t>Changing to a x-intercept: Expand and factor or use quadratic formula </a:t>
            </a:r>
          </a:p>
          <a:p>
            <a:endParaRPr lang="en-CA" sz="2000" dirty="0" smtClean="0"/>
          </a:p>
          <a:p>
            <a:r>
              <a:rPr lang="en-CA" sz="2000" dirty="0" smtClean="0"/>
              <a:t>Changing to a transformation: Expand and complete the square</a:t>
            </a:r>
            <a:endParaRPr lang="en-CA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34419"/>
            <a:ext cx="6943725" cy="3590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3818"/>
            <a:ext cx="8075240" cy="50891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400" dirty="0" smtClean="0"/>
              <a:t>Example 6: Maximum Area for a Fixed Perimeter</a:t>
            </a:r>
            <a:endParaRPr lang="en-CA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03920" y="44624"/>
            <a:ext cx="8075240" cy="5089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Applications Involving</a:t>
            </a:r>
            <a:r>
              <a:rPr lang="en-CA" sz="24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Finding Vertex</a:t>
            </a:r>
            <a:endParaRPr kumimoji="0" lang="en-CA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4357"/>
            <a:ext cx="71723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484784"/>
            <a:ext cx="25622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6021288"/>
            <a:ext cx="7467600" cy="79208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3.3 </a:t>
            </a:r>
            <a:r>
              <a:rPr kumimoji="0" lang="en-CA" sz="3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Hmwr</a:t>
            </a:r>
            <a:r>
              <a:rPr kumimoji="0" lang="en-CA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p. </a:t>
            </a:r>
            <a:r>
              <a:rPr kumimoji="0" lang="en-CA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171: </a:t>
            </a:r>
            <a:r>
              <a:rPr kumimoji="0" lang="en-CA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Qu:1,7,10,15-45oddccccc, </a:t>
            </a:r>
            <a:r>
              <a:rPr kumimoji="0" lang="en-CA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51</a:t>
            </a:r>
            <a:endParaRPr kumimoji="0" lang="en-CA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482</TotalTime>
  <Words>239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3.3 Quadratic Functions</vt:lpstr>
      <vt:lpstr>Quadratic Function: Graph Makes A Parabola Shape</vt:lpstr>
      <vt:lpstr>Three Forms of Writing a Quadratic Function</vt:lpstr>
      <vt:lpstr>Example 1:Transformation Form </vt:lpstr>
      <vt:lpstr>Polynomial Form</vt:lpstr>
      <vt:lpstr>X-intercept Form                                Has to be in this Form</vt:lpstr>
      <vt:lpstr>Summary and Changing from One Form to Another</vt:lpstr>
      <vt:lpstr>Example 6: Maximum Area for a Fixed Perimeter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Quadratic Functions</dc:title>
  <dc:creator>admin</dc:creator>
  <cp:lastModifiedBy>admin</cp:lastModifiedBy>
  <cp:revision>31</cp:revision>
  <dcterms:created xsi:type="dcterms:W3CDTF">2010-11-20T11:37:06Z</dcterms:created>
  <dcterms:modified xsi:type="dcterms:W3CDTF">2011-09-22T09:22:58Z</dcterms:modified>
</cp:coreProperties>
</file>