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B073B9-FD13-42C5-B932-2223C543EF00}" type="datetimeFigureOut">
              <a:rPr lang="en-US" smtClean="0"/>
              <a:pPr/>
              <a:t>1/23/2011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CD52B5-80AD-4662-8F94-E78C9756514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29404" cy="1894362"/>
          </a:xfrm>
        </p:spPr>
        <p:txBody>
          <a:bodyPr/>
          <a:lstStyle/>
          <a:p>
            <a:r>
              <a:rPr lang="en-CA" dirty="0" smtClean="0"/>
              <a:t>3.3 Increasing and Decreasing Functions and the First Derivative Test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48896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3: Your Turn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7467600" cy="4116522"/>
          </a:xfrm>
        </p:spPr>
        <p:txBody>
          <a:bodyPr/>
          <a:lstStyle/>
          <a:p>
            <a:r>
              <a:rPr lang="en-CA" dirty="0" smtClean="0"/>
              <a:t>Let us practice our factoring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33507" y="-490555"/>
            <a:ext cx="1028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74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Example 4: Domain caution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258204" cy="757230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X-values that are not in the domain of function must be used with the critical numbers to determine the test intervals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28909" y="-714387"/>
            <a:ext cx="9525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386769" y="-600742"/>
            <a:ext cx="1894527" cy="795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507207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would happen if we didn’t include in interval?</a:t>
            </a:r>
            <a:endParaRPr lang="en-CA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424819" y="4405504"/>
            <a:ext cx="2599940" cy="23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we doing?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In this section we are going to be using the derivative to classify whether a relative </a:t>
            </a:r>
            <a:r>
              <a:rPr lang="en-CA" dirty="0" err="1" smtClean="0"/>
              <a:t>extrema</a:t>
            </a:r>
            <a:r>
              <a:rPr lang="en-CA" dirty="0" smtClean="0"/>
              <a:t> is either a minima or maxima. </a:t>
            </a:r>
          </a:p>
          <a:p>
            <a:r>
              <a:rPr lang="en-CA" dirty="0" smtClean="0"/>
              <a:t>How did we do this classification before?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Increasing and Decreasing Functions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42515" y="-1299497"/>
            <a:ext cx="1544458" cy="64294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85749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English Translation: a function is increasing if, as x moves to the right, its graph moves up, and is decreasing if its graph moves down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91137" y="3967251"/>
            <a:ext cx="3214686" cy="25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846158"/>
          </a:xfrm>
        </p:spPr>
        <p:txBody>
          <a:bodyPr/>
          <a:lstStyle/>
          <a:p>
            <a:r>
              <a:rPr lang="en-CA" dirty="0" smtClean="0"/>
              <a:t>Let’s Look at the value of the Derivative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4572008"/>
            <a:ext cx="7467600" cy="75723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How does this make sense?</a:t>
            </a:r>
          </a:p>
          <a:p>
            <a:r>
              <a:rPr lang="en-CA" dirty="0" smtClean="0"/>
              <a:t>Cool proof on page 169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71814" y="-1785952"/>
            <a:ext cx="2619375" cy="876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Example 1: Intervals on Which </a:t>
            </a:r>
            <a:r>
              <a:rPr lang="en-CA" i="1" dirty="0" smtClean="0"/>
              <a:t>f</a:t>
            </a:r>
            <a:r>
              <a:rPr lang="en-CA" dirty="0" smtClean="0"/>
              <a:t> is increasing or decreasing.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52583" y="76186"/>
            <a:ext cx="13906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62313" y="666753"/>
            <a:ext cx="2419350" cy="894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602127" y="1041551"/>
            <a:ext cx="3083249" cy="28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60722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do we know that it is either increasing or decreasing on the whole interval... Why not both?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74720"/>
          </a:xfrm>
        </p:spPr>
        <p:txBody>
          <a:bodyPr/>
          <a:lstStyle/>
          <a:p>
            <a:r>
              <a:rPr lang="en-CA" dirty="0" smtClean="0"/>
              <a:t>The steps we followed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2313" y="-264538"/>
            <a:ext cx="3427479" cy="70997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Strictly Monotonic?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The First Derivative Test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883045" y="902848"/>
            <a:ext cx="516332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5604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2: Applying the First Derivative Test</a:t>
            </a:r>
            <a:endParaRPr lang="en-CA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176713" y="-3176605"/>
            <a:ext cx="590550" cy="894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469479" y="530861"/>
            <a:ext cx="2914367" cy="713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5715016"/>
            <a:ext cx="7467600" cy="758936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685984" y="1604386"/>
            <a:ext cx="2490789" cy="242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</TotalTime>
  <Words>196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3.3 Increasing and Decreasing Functions and the First Derivative Test</vt:lpstr>
      <vt:lpstr>What are we doing?</vt:lpstr>
      <vt:lpstr>Increasing and Decreasing Functions</vt:lpstr>
      <vt:lpstr>Let’s Look at the value of the Derivative</vt:lpstr>
      <vt:lpstr>Example 1: Intervals on Which f is increasing or decreasing.</vt:lpstr>
      <vt:lpstr>The steps we followed</vt:lpstr>
      <vt:lpstr>Strictly Monotonic?</vt:lpstr>
      <vt:lpstr>The First Derivative Test</vt:lpstr>
      <vt:lpstr>Example 2: Applying the First Derivative Test</vt:lpstr>
      <vt:lpstr>Example 3: Your Turn</vt:lpstr>
      <vt:lpstr>Example 4: Domain caution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Increasing and Decreasing Functions and the First Derivative Test</dc:title>
  <dc:creator>admin</dc:creator>
  <cp:lastModifiedBy>admin</cp:lastModifiedBy>
  <cp:revision>8</cp:revision>
  <dcterms:created xsi:type="dcterms:W3CDTF">2011-01-19T11:27:25Z</dcterms:created>
  <dcterms:modified xsi:type="dcterms:W3CDTF">2011-01-24T03:27:06Z</dcterms:modified>
</cp:coreProperties>
</file>