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F5280D-5AC6-4947-85C4-7022DD2A47E9}" type="datetimeFigureOut">
              <a:rPr lang="en-CA" smtClean="0"/>
              <a:pPr/>
              <a:t>10/01/2012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57DE097-7FFB-4E5E-AFFE-351BE75EF360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3.2 </a:t>
            </a:r>
            <a:r>
              <a:rPr lang="en-CA" dirty="0" err="1" smtClean="0"/>
              <a:t>Rolle’s</a:t>
            </a:r>
            <a:r>
              <a:rPr lang="en-CA" dirty="0" smtClean="0"/>
              <a:t> Theorem and the Mean Value Theorem. 	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Objectives: Learn about </a:t>
            </a:r>
            <a:r>
              <a:rPr lang="en-CA" dirty="0" err="1" smtClean="0"/>
              <a:t>Rolle’s</a:t>
            </a:r>
            <a:r>
              <a:rPr lang="en-CA" dirty="0" smtClean="0"/>
              <a:t> Theorem and The Mean Value Theorem. </a:t>
            </a:r>
            <a:endParaRPr lang="en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 err="1" smtClean="0"/>
              <a:t>Rolle’s</a:t>
            </a:r>
            <a:r>
              <a:rPr lang="en-CA" dirty="0" smtClean="0"/>
              <a:t> Theorem</a:t>
            </a:r>
            <a:endParaRPr lang="en-CA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08720"/>
            <a:ext cx="8042031" cy="208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196927"/>
            <a:ext cx="3095625" cy="34004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139777"/>
            <a:ext cx="3114675" cy="34575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1: Illustrating </a:t>
            </a:r>
            <a:r>
              <a:rPr lang="en-CA" dirty="0" err="1" smtClean="0"/>
              <a:t>Rolle’s</a:t>
            </a:r>
            <a:r>
              <a:rPr lang="en-CA" dirty="0" smtClean="0"/>
              <a:t> </a:t>
            </a:r>
            <a:r>
              <a:rPr lang="en-CA" dirty="0" err="1" smtClean="0"/>
              <a:t>Theorm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80728"/>
            <a:ext cx="6563073" cy="1389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41805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The Mean Value Theorem</a:t>
            </a:r>
            <a:endParaRPr lang="en-CA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51033"/>
            <a:ext cx="8513706" cy="1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2762" y="2852936"/>
            <a:ext cx="3552825" cy="37433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1805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2: Finding a Tangent Line</a:t>
            </a:r>
            <a:endParaRPr lang="en-CA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747348"/>
            <a:ext cx="8101888" cy="124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0391" y="1809328"/>
            <a:ext cx="341807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CA" dirty="0" smtClean="0"/>
              <a:t>Example 4: Finding an Instantaneous Rate of Change</a:t>
            </a:r>
            <a:endParaRPr lang="en-C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1968"/>
            <a:ext cx="8721598" cy="17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0864" y="3487531"/>
            <a:ext cx="3657600" cy="332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3.2 </a:t>
            </a:r>
            <a:r>
              <a:rPr lang="en-CA" smtClean="0"/>
              <a:t>Hmwr:1, 2, 5-11odd, 15, 21, 23, 24, 25, 29-33odd, 39-45 odd 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70</Words>
  <Application>Microsoft Office PowerPoint</Application>
  <PresentationFormat>On-screen Show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Oriel</vt:lpstr>
      <vt:lpstr>3.2 Rolle’s Theorem and the Mean Value Theorem.  </vt:lpstr>
      <vt:lpstr>Rolle’s Theorem</vt:lpstr>
      <vt:lpstr>Example 1: Illustrating Rolle’s Theorm</vt:lpstr>
      <vt:lpstr>The Mean Value Theorem</vt:lpstr>
      <vt:lpstr>Example 2: Finding a Tangent Line</vt:lpstr>
      <vt:lpstr>Example 4: Finding an Instantaneous Rate of Change</vt:lpstr>
      <vt:lpstr>3.2 Hmwr:1, 2, 5-11odd, 15, 21, 23, 24, 25, 29-33odd, 39-45 odd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3.2 Rolle’s Theorem and the Mean Value Theorem.  </dc:title>
  <dc:creator>admin</dc:creator>
  <cp:lastModifiedBy>admin</cp:lastModifiedBy>
  <cp:revision>9</cp:revision>
  <dcterms:created xsi:type="dcterms:W3CDTF">2011-12-12T05:54:21Z</dcterms:created>
  <dcterms:modified xsi:type="dcterms:W3CDTF">2012-01-11T03:39:35Z</dcterms:modified>
</cp:coreProperties>
</file>