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929EB-A95C-48CD-94AE-24E68FBAA192}" type="datetimeFigureOut">
              <a:rPr lang="en-CA" smtClean="0"/>
              <a:pPr/>
              <a:t>24/11/2011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C8547-F0DC-4E61-8D0B-72AA440BFE9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5BAF808-41FB-4A18-B7FE-4F23BFAC98D1}" type="datetimeFigureOut">
              <a:rPr lang="en-CA" smtClean="0"/>
              <a:pPr/>
              <a:t>24/11/2011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7913E0E-13A4-4630-BA8C-C2A7F1175F8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F808-41FB-4A18-B7FE-4F23BFAC98D1}" type="datetimeFigureOut">
              <a:rPr lang="en-CA" smtClean="0"/>
              <a:pPr/>
              <a:t>24/11/2011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3E0E-13A4-4630-BA8C-C2A7F1175F8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F808-41FB-4A18-B7FE-4F23BFAC98D1}" type="datetimeFigureOut">
              <a:rPr lang="en-CA" smtClean="0"/>
              <a:pPr/>
              <a:t>24/11/2011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3E0E-13A4-4630-BA8C-C2A7F1175F8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BAF808-41FB-4A18-B7FE-4F23BFAC98D1}" type="datetimeFigureOut">
              <a:rPr lang="en-CA" smtClean="0"/>
              <a:pPr/>
              <a:t>24/11/2011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7913E0E-13A4-4630-BA8C-C2A7F1175F8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BAF808-41FB-4A18-B7FE-4F23BFAC98D1}" type="datetimeFigureOut">
              <a:rPr lang="en-CA" smtClean="0"/>
              <a:pPr/>
              <a:t>24/11/2011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7913E0E-13A4-4630-BA8C-C2A7F1175F8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F808-41FB-4A18-B7FE-4F23BFAC98D1}" type="datetimeFigureOut">
              <a:rPr lang="en-CA" smtClean="0"/>
              <a:pPr/>
              <a:t>24/11/2011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3E0E-13A4-4630-BA8C-C2A7F1175F8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F808-41FB-4A18-B7FE-4F23BFAC98D1}" type="datetimeFigureOut">
              <a:rPr lang="en-CA" smtClean="0"/>
              <a:pPr/>
              <a:t>24/11/2011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3E0E-13A4-4630-BA8C-C2A7F1175F8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BAF808-41FB-4A18-B7FE-4F23BFAC98D1}" type="datetimeFigureOut">
              <a:rPr lang="en-CA" smtClean="0"/>
              <a:pPr/>
              <a:t>24/11/2011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913E0E-13A4-4630-BA8C-C2A7F1175F8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F808-41FB-4A18-B7FE-4F23BFAC98D1}" type="datetimeFigureOut">
              <a:rPr lang="en-CA" smtClean="0"/>
              <a:pPr/>
              <a:t>24/11/2011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13E0E-13A4-4630-BA8C-C2A7F1175F8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BAF808-41FB-4A18-B7FE-4F23BFAC98D1}" type="datetimeFigureOut">
              <a:rPr lang="en-CA" smtClean="0"/>
              <a:pPr/>
              <a:t>24/11/2011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7913E0E-13A4-4630-BA8C-C2A7F1175F8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BAF808-41FB-4A18-B7FE-4F23BFAC98D1}" type="datetimeFigureOut">
              <a:rPr lang="en-CA" smtClean="0"/>
              <a:pPr/>
              <a:t>24/11/2011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913E0E-13A4-4630-BA8C-C2A7F1175F8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BAF808-41FB-4A18-B7FE-4F23BFAC98D1}" type="datetimeFigureOut">
              <a:rPr lang="en-CA" smtClean="0"/>
              <a:pPr/>
              <a:t>24/11/2011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7913E0E-13A4-4630-BA8C-C2A7F1175F8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2.5 Implicit Differentiation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534472" cy="1371600"/>
          </a:xfrm>
        </p:spPr>
        <p:txBody>
          <a:bodyPr/>
          <a:lstStyle/>
          <a:p>
            <a:r>
              <a:rPr lang="en-CA" dirty="0" smtClean="0"/>
              <a:t>We will learn about: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Implicit and Explicit Function (think ***be explicit)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Implicit Differentiation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36004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200" dirty="0" smtClean="0"/>
              <a:t>Implicit and Explicit Functions</a:t>
            </a:r>
            <a:endParaRPr lang="en-CA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673" y="692696"/>
            <a:ext cx="6124575" cy="428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94495"/>
            <a:ext cx="17240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6849" y="1556792"/>
            <a:ext cx="17811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3309" y="1528961"/>
            <a:ext cx="2505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717032"/>
            <a:ext cx="2390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138488"/>
            <a:ext cx="1571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200" dirty="0" smtClean="0"/>
              <a:t>Example 1: Differentiating With Respect to </a:t>
            </a:r>
            <a:r>
              <a:rPr lang="en-CA" sz="2200" i="1" dirty="0" smtClean="0"/>
              <a:t>x</a:t>
            </a:r>
            <a:endParaRPr lang="en-CA" sz="2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382" y="836712"/>
            <a:ext cx="8024026" cy="103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9" y="1906860"/>
            <a:ext cx="8403852" cy="137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098" y="3573016"/>
            <a:ext cx="861136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941168"/>
            <a:ext cx="149488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99392"/>
            <a:ext cx="893483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988840"/>
            <a:ext cx="5631576" cy="4873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5" y="2636912"/>
            <a:ext cx="5112568" cy="4464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24936" cy="50405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200" dirty="0" smtClean="0"/>
              <a:t>Ex3. Representing a Graph by a Differentiable Functions</a:t>
            </a:r>
            <a:endParaRPr lang="en-CA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627" y="692697"/>
            <a:ext cx="5275485" cy="75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610" y="1484784"/>
            <a:ext cx="8459862" cy="65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8137" y="1772816"/>
            <a:ext cx="21621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011" y="2996952"/>
            <a:ext cx="8272413" cy="223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1422" y="4869160"/>
            <a:ext cx="226708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808" y="44624"/>
            <a:ext cx="7467600" cy="93610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400" dirty="0" smtClean="0"/>
              <a:t>We can do Implicit Differentiation even on equation that do not represent Functions</a:t>
            </a:r>
            <a:endParaRPr lang="en-CA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2816"/>
            <a:ext cx="3657600" cy="32801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9012" y="1196752"/>
            <a:ext cx="26003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9987" y="3327623"/>
            <a:ext cx="26003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43204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sz="2400" dirty="0" smtClean="0"/>
              <a:t>Ex4. Finding the Second Derivative Implicitly</a:t>
            </a:r>
            <a:endParaRPr lang="en-CA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6001"/>
            <a:ext cx="3590925" cy="866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62" y="1573907"/>
            <a:ext cx="3190875" cy="2143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861048"/>
            <a:ext cx="6382546" cy="282357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2.5 </a:t>
            </a:r>
            <a:r>
              <a:rPr lang="en-CA" dirty="0" err="1" smtClean="0"/>
              <a:t>Hmwr</a:t>
            </a:r>
            <a:r>
              <a:rPr lang="en-CA" dirty="0" smtClean="0"/>
              <a:t> 1-15odd, 17, 21, 23, 27</a:t>
            </a:r>
            <a:br>
              <a:rPr lang="en-CA" dirty="0" smtClean="0"/>
            </a:br>
            <a:r>
              <a:rPr lang="en-CA" dirty="0" smtClean="0"/>
              <a:t>New:33, 35-39odd, 43, 45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207</TotalTime>
  <Words>72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2.5 Implicit Differentiation</vt:lpstr>
      <vt:lpstr>Implicit and Explicit Functions</vt:lpstr>
      <vt:lpstr>Example 1: Differentiating With Respect to x</vt:lpstr>
      <vt:lpstr>Slide 4</vt:lpstr>
      <vt:lpstr>Ex3. Representing a Graph by a Differentiable Functions</vt:lpstr>
      <vt:lpstr>We can do Implicit Differentiation even on equation that do not represent Functions</vt:lpstr>
      <vt:lpstr>Ex4. Finding the Second Derivative Implicitly</vt:lpstr>
      <vt:lpstr>2.5 Hmwr 1-15odd, 17, 21, 23, 27 New:33, 35-39odd, 43,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2.5 Implicit Differentiation</dc:title>
  <dc:creator>admin</dc:creator>
  <cp:lastModifiedBy>admin</cp:lastModifiedBy>
  <cp:revision>19</cp:revision>
  <dcterms:created xsi:type="dcterms:W3CDTF">2011-11-22T12:39:03Z</dcterms:created>
  <dcterms:modified xsi:type="dcterms:W3CDTF">2011-11-25T01:53:08Z</dcterms:modified>
</cp:coreProperties>
</file>