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B13A16E-5EE1-4E3C-8574-04F62930B2D1}" type="datetimeFigureOut">
              <a:rPr lang="en-US" smtClean="0"/>
              <a:t>8/17/2011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805A2F9-9E0D-466D-A252-E2132FB4156C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3A16E-5EE1-4E3C-8574-04F62930B2D1}" type="datetimeFigureOut">
              <a:rPr lang="en-US" smtClean="0"/>
              <a:t>8/17/2011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A2F9-9E0D-466D-A252-E2132FB4156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3A16E-5EE1-4E3C-8574-04F62930B2D1}" type="datetimeFigureOut">
              <a:rPr lang="en-US" smtClean="0"/>
              <a:t>8/17/2011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A2F9-9E0D-466D-A252-E2132FB4156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13A16E-5EE1-4E3C-8574-04F62930B2D1}" type="datetimeFigureOut">
              <a:rPr lang="en-US" smtClean="0"/>
              <a:t>8/17/2011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05A2F9-9E0D-466D-A252-E2132FB4156C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B13A16E-5EE1-4E3C-8574-04F62930B2D1}" type="datetimeFigureOut">
              <a:rPr lang="en-US" smtClean="0"/>
              <a:t>8/17/2011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805A2F9-9E0D-466D-A252-E2132FB4156C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3A16E-5EE1-4E3C-8574-04F62930B2D1}" type="datetimeFigureOut">
              <a:rPr lang="en-US" smtClean="0"/>
              <a:t>8/17/2011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A2F9-9E0D-466D-A252-E2132FB4156C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3A16E-5EE1-4E3C-8574-04F62930B2D1}" type="datetimeFigureOut">
              <a:rPr lang="en-US" smtClean="0"/>
              <a:t>8/17/2011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A2F9-9E0D-466D-A252-E2132FB4156C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13A16E-5EE1-4E3C-8574-04F62930B2D1}" type="datetimeFigureOut">
              <a:rPr lang="en-US" smtClean="0"/>
              <a:t>8/17/2011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05A2F9-9E0D-466D-A252-E2132FB4156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3A16E-5EE1-4E3C-8574-04F62930B2D1}" type="datetimeFigureOut">
              <a:rPr lang="en-US" smtClean="0"/>
              <a:t>8/17/2011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A2F9-9E0D-466D-A252-E2132FB4156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13A16E-5EE1-4E3C-8574-04F62930B2D1}" type="datetimeFigureOut">
              <a:rPr lang="en-US" smtClean="0"/>
              <a:t>8/17/2011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05A2F9-9E0D-466D-A252-E2132FB4156C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13A16E-5EE1-4E3C-8574-04F62930B2D1}" type="datetimeFigureOut">
              <a:rPr lang="en-US" smtClean="0"/>
              <a:t>8/17/2011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05A2F9-9E0D-466D-A252-E2132FB4156C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B13A16E-5EE1-4E3C-8574-04F62930B2D1}" type="datetimeFigureOut">
              <a:rPr lang="en-US" smtClean="0"/>
              <a:t>8/17/2011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805A2F9-9E0D-466D-A252-E2132FB4156C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2.4 Other Types of Equations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And how to solve them!!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CA" sz="2400" dirty="0" smtClean="0"/>
              <a:t>Definition of Absolute Value</a:t>
            </a:r>
            <a:endParaRPr lang="en-CA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752574" y="104758"/>
            <a:ext cx="92392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1162020" y="2052634"/>
            <a:ext cx="2162175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28596" y="2071678"/>
            <a:ext cx="7467600" cy="51115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Properties of Absolute Value</a:t>
            </a:r>
            <a:endParaRPr kumimoji="0" lang="en-CA" sz="24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6100760" y="1257298"/>
            <a:ext cx="923925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5714998" y="3000383"/>
            <a:ext cx="1009650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65403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CA" sz="2200" dirty="0" smtClean="0"/>
              <a:t>Example 1: Using the Definition of Absolute Value to Solve</a:t>
            </a:r>
            <a:endParaRPr lang="en-CA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142984"/>
            <a:ext cx="7467600" cy="4873752"/>
          </a:xfrm>
        </p:spPr>
        <p:txBody>
          <a:bodyPr/>
          <a:lstStyle/>
          <a:p>
            <a:r>
              <a:rPr lang="en-CA" dirty="0" smtClean="0"/>
              <a:t>Solve:   abs(</a:t>
            </a:r>
            <a:r>
              <a:rPr lang="en-CA" i="1" dirty="0" smtClean="0"/>
              <a:t>x + 4) = 5x - 2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CA" sz="2400" dirty="0" smtClean="0"/>
              <a:t>Example 2: Solving Radical Equations</a:t>
            </a:r>
            <a:endParaRPr lang="en-CA" sz="2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423958" y="-66692"/>
            <a:ext cx="6381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85786" y="5643578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Note: sometimes you will have to square both sides of the equation twice in order to get rid of all the radicals!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CA" sz="2400" dirty="0" smtClean="0"/>
              <a:t>Example 7: Solving a Fractional Equation</a:t>
            </a:r>
            <a:endParaRPr lang="en-CA" sz="24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162701" y="-805039"/>
            <a:ext cx="1533210" cy="5286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1338233" y="19033"/>
            <a:ext cx="81915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2.4 Hmwr:9-21odd, 29-37odd, 59-63odd</a:t>
            </a: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</TotalTime>
  <Words>83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2.4 Other Types of Equations</vt:lpstr>
      <vt:lpstr>Definition of Absolute Value</vt:lpstr>
      <vt:lpstr>Example 1: Using the Definition of Absolute Value to Solve</vt:lpstr>
      <vt:lpstr>Example 2: Solving Radical Equations</vt:lpstr>
      <vt:lpstr>Example 7: Solving a Fractional Equation</vt:lpstr>
      <vt:lpstr>2.4 Hmwr:9-21odd, 29-37odd, 59-63odd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2.4 Other Types of Equations</dc:title>
  <dc:creator>admin</dc:creator>
  <cp:lastModifiedBy>admin</cp:lastModifiedBy>
  <cp:revision>7</cp:revision>
  <dcterms:created xsi:type="dcterms:W3CDTF">2011-08-17T12:14:31Z</dcterms:created>
  <dcterms:modified xsi:type="dcterms:W3CDTF">2011-08-17T12:35:04Z</dcterms:modified>
</cp:coreProperties>
</file>