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7F42B3-708E-4F4A-8608-F245814FAD09}" type="datetimeFigureOut">
              <a:rPr lang="en-US" smtClean="0"/>
              <a:pPr/>
              <a:t>8/16/2011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1F36A2-A871-4EF9-B8ED-7C6BAF2397A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2.3 Applications of Equations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CA" dirty="0" smtClean="0"/>
              <a:t>Applied Problems Guideline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505173" y="-1790716"/>
            <a:ext cx="66675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580102" y="-936952"/>
            <a:ext cx="340677" cy="621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528116" y="-313461"/>
            <a:ext cx="358925" cy="612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258598" y="384684"/>
            <a:ext cx="917009" cy="600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3116582" y="1383956"/>
            <a:ext cx="877189" cy="58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3585925" y="1771869"/>
            <a:ext cx="390944" cy="613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3245418" y="2612442"/>
            <a:ext cx="648094" cy="571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3348735" y="3223505"/>
            <a:ext cx="746260" cy="601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36828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sz="2400" dirty="0" smtClean="0"/>
              <a:t>Example 1: Number Relations</a:t>
            </a:r>
            <a:endParaRPr lang="en-C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695671" y="-2624156"/>
            <a:ext cx="742950" cy="741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476596" y="-1905015"/>
            <a:ext cx="752475" cy="713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209895" y="-709621"/>
            <a:ext cx="39052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922732" y="-993829"/>
            <a:ext cx="369845" cy="77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3278477" y="150491"/>
            <a:ext cx="1571635" cy="77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861982" y="4710126"/>
            <a:ext cx="4381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3976923" y="3452573"/>
            <a:ext cx="1000133" cy="48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en-CA" sz="2400" dirty="0" smtClean="0"/>
              <a:t>Example 1: </a:t>
            </a:r>
            <a:r>
              <a:rPr lang="en-CA" sz="2400" dirty="0" err="1" smtClean="0"/>
              <a:t>Con’t</a:t>
            </a:r>
            <a:endParaRPr lang="en-CA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05125" y="-1576487"/>
            <a:ext cx="206204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76699" y="2252203"/>
            <a:ext cx="357191" cy="113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895578" y="1176332"/>
            <a:ext cx="4667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635762" y="1508114"/>
            <a:ext cx="1944685" cy="250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3109882" y="247648"/>
            <a:ext cx="504825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3033682" y="752476"/>
            <a:ext cx="1828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3157507" y="2414601"/>
            <a:ext cx="12954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Read Example 2, 3, 6, 7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2.3 </a:t>
            </a:r>
            <a:r>
              <a:rPr lang="en-CA" dirty="0" err="1" smtClean="0"/>
              <a:t>Hmwr</a:t>
            </a:r>
            <a:r>
              <a:rPr lang="en-CA" dirty="0" smtClean="0"/>
              <a:t>: 1-4, 13, 15, 17, 19, 23, 25, 29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16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2.3 Applications of Equations</vt:lpstr>
      <vt:lpstr>Applied Problems Guideline</vt:lpstr>
      <vt:lpstr>Example 1: Number Relations</vt:lpstr>
      <vt:lpstr>Example 1: Con’t</vt:lpstr>
      <vt:lpstr> Read Example 2, 3, 6, 7  2.3 Hmwr: 1-4, 13, 15, 17, 19, 23, 25,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Applications of Equations</dc:title>
  <dc:creator>admin</dc:creator>
  <cp:lastModifiedBy>admin</cp:lastModifiedBy>
  <cp:revision>9</cp:revision>
  <dcterms:created xsi:type="dcterms:W3CDTF">2011-08-15T00:04:53Z</dcterms:created>
  <dcterms:modified xsi:type="dcterms:W3CDTF">2011-08-16T06:07:32Z</dcterms:modified>
</cp:coreProperties>
</file>