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D6EF4-A160-4081-BA21-5173B9EE3241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7805D-DC82-44EB-B93D-C8787060326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914EC9-9920-44FA-A2F5-6290CE14A9BD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20F5E3-8BF9-4E15-A20E-11241076762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2.1 The Derivative and The Tangent Line Problem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We are learning: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 Tangent Line Problem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 Derivative of a Function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Differentiability and Continuity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180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Differentiability and Continuity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200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080" y="2216513"/>
            <a:ext cx="3437432" cy="33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37112"/>
            <a:ext cx="7359519" cy="226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46050"/>
          </a:xfrm>
        </p:spPr>
        <p:txBody>
          <a:bodyPr>
            <a:noAutofit/>
          </a:bodyPr>
          <a:lstStyle/>
          <a:p>
            <a:r>
              <a:rPr lang="en-CA" sz="2400" dirty="0" smtClean="0"/>
              <a:t>Differentiability and Continuity</a:t>
            </a:r>
            <a:endParaRPr lang="en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67" y="548680"/>
            <a:ext cx="7858125" cy="485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872" y="1196752"/>
            <a:ext cx="3657600" cy="425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630002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Continuity does </a:t>
            </a:r>
            <a:r>
              <a:rPr lang="en-CA" b="1" u="sng" dirty="0" smtClean="0"/>
              <a:t>not </a:t>
            </a:r>
            <a:r>
              <a:rPr lang="en-CA" dirty="0" smtClean="0"/>
              <a:t>imply differentiability</a:t>
            </a:r>
            <a:r>
              <a:rPr lang="en-CA" dirty="0"/>
              <a:t> </a:t>
            </a:r>
            <a:r>
              <a:rPr lang="en-CA" dirty="0" smtClean="0"/>
              <a:t>as shown by the next examples!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12" y="1124744"/>
            <a:ext cx="3657600" cy="8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800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900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6: A Graph with a Sharp Turn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2373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Conclusion: At a sharp turn the derivative does not exist since it could be on two tangent lines!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42" y="692696"/>
            <a:ext cx="758221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074" y="1959269"/>
            <a:ext cx="3308430" cy="34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2276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2181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4900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7: A Graph with a Vertical Tangent Line</a:t>
            </a:r>
            <a:endParaRPr lang="en-CA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01" y="764704"/>
            <a:ext cx="7265419" cy="343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29820"/>
            <a:ext cx="2448272" cy="22887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4293096"/>
            <a:ext cx="79928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Conclusion: If a portion of the graph gets to steep and has undefined slope then the derivative will also be undefined!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2280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Last 2.1 </a:t>
            </a:r>
            <a:r>
              <a:rPr lang="en-CA" b="1" dirty="0" err="1" smtClean="0"/>
              <a:t>Hmwr</a:t>
            </a:r>
            <a:r>
              <a:rPr lang="en-CA" b="1" dirty="0" smtClean="0"/>
              <a:t>: 45, 48, 50, 51-63odd, 69-71. </a:t>
            </a:r>
            <a:endParaRPr lang="en-CA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6505575" cy="107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04248" y="530294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Cool proof in textbook!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allAtOnce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728" y="188640"/>
            <a:ext cx="7467600" cy="360040"/>
          </a:xfrm>
        </p:spPr>
        <p:txBody>
          <a:bodyPr>
            <a:noAutofit/>
          </a:bodyPr>
          <a:lstStyle/>
          <a:p>
            <a:r>
              <a:rPr lang="en-CA" sz="2200" dirty="0" smtClean="0"/>
              <a:t>The Tangent Line Problem:</a:t>
            </a:r>
            <a:endParaRPr lang="en-CA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79348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would we define what a tangent line is?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4860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20" y="4063920"/>
            <a:ext cx="8056944" cy="23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5486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Possible definitions: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5089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Let us Explore to Help Us Think of a Definition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44" y="3212976"/>
            <a:ext cx="7316288" cy="2455168"/>
          </a:xfrm>
        </p:spPr>
        <p:txBody>
          <a:bodyPr/>
          <a:lstStyle/>
          <a:p>
            <a:r>
              <a:rPr lang="en-CA" dirty="0" smtClean="0"/>
              <a:t>Let’s work together to see what the secant lines’ slopes are approaching!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17021"/>
            <a:ext cx="7802937" cy="20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58924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Instead of doing the chart method of finding the limit we can use our analytical methods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0891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Analytical Method: </a:t>
            </a:r>
            <a:endParaRPr lang="en-C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42" y="548680"/>
            <a:ext cx="26016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544" y="764705"/>
            <a:ext cx="23465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5976017"/>
            <a:ext cx="8954393" cy="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3545" y="404665"/>
            <a:ext cx="3696966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621" y="3501008"/>
            <a:ext cx="8120013" cy="23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5809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Ex: Tangent Lines to the Graph of a Nonlinear Function</a:t>
            </a:r>
            <a:endParaRPr lang="en-CA" sz="2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563" y="764704"/>
            <a:ext cx="35909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18736"/>
            <a:ext cx="4687455" cy="14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180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The Derivative of a Function!!!</a:t>
            </a:r>
            <a:endParaRPr lang="en-CA" sz="2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33357"/>
            <a:ext cx="4402832" cy="243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31061"/>
            <a:ext cx="5948263" cy="27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69201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limit used to define the slope of a tangent line is also:</a:t>
            </a:r>
            <a:endParaRPr lang="en-C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51401"/>
            <a:ext cx="3114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4369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Example 2: Finding the Derivative By The Limit Process</a:t>
            </a:r>
            <a:endParaRPr lang="en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2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47248" cy="4369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3: Using the Derivative to Find the Slope at a Point</a:t>
            </a:r>
            <a:endParaRPr lang="en-CA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19"/>
            <a:ext cx="7931224" cy="7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904" y="1268760"/>
            <a:ext cx="3657600" cy="377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Stop for some Class work: 2.1 p. 99: </a:t>
            </a:r>
            <a:br>
              <a:rPr lang="en-CA" dirty="0" smtClean="0"/>
            </a:br>
            <a:r>
              <a:rPr lang="en-CA" dirty="0" smtClean="0"/>
              <a:t>1,4,5,7,9,13,17,23,27-32,33,35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</TotalTime>
  <Words>249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2.1 The Derivative and The Tangent Line Problem</vt:lpstr>
      <vt:lpstr>The Tangent Line Problem:</vt:lpstr>
      <vt:lpstr>Let us Explore to Help Us Think of a Definition</vt:lpstr>
      <vt:lpstr>Analytical Method: </vt:lpstr>
      <vt:lpstr>Ex: Tangent Lines to the Graph of a Nonlinear Function</vt:lpstr>
      <vt:lpstr>The Derivative of a Function!!!</vt:lpstr>
      <vt:lpstr>Example 2: Finding the Derivative By The Limit Process</vt:lpstr>
      <vt:lpstr>Example 3: Using the Derivative to Find the Slope at a Point</vt:lpstr>
      <vt:lpstr>Stop for some Class work: 2.1 p. 99:  1,4,5,7,9,13,17,23,27-32,33,35</vt:lpstr>
      <vt:lpstr>Differentiability and Continuity</vt:lpstr>
      <vt:lpstr>Differentiability and Continuity</vt:lpstr>
      <vt:lpstr>Example 6: A Graph with a Sharp Turn</vt:lpstr>
      <vt:lpstr>Example 7: A Graph with a Vertical Tangent 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24</cp:revision>
  <dcterms:created xsi:type="dcterms:W3CDTF">2011-10-08T09:50:02Z</dcterms:created>
  <dcterms:modified xsi:type="dcterms:W3CDTF">2011-10-26T02:19:15Z</dcterms:modified>
</cp:coreProperties>
</file>