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B362-6B3D-4E8A-ADE6-5A919B355B58}" type="datetimeFigureOut">
              <a:rPr lang="en-US" smtClean="0"/>
              <a:t>8/10/2011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D2A3-0A13-49DF-8816-3C00EA2B79E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EABDA-3854-4E19-8369-A7BB6E4E4D8E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7E853-0E31-436B-ABE3-A7DC10AEBA5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F6A6FA-C0F2-4825-9AE5-2D90EA9C4720}" type="datetimeFigureOut">
              <a:rPr lang="en-US" smtClean="0"/>
              <a:pPr/>
              <a:t>8/10/2011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DFEAEB-B125-4C12-9F35-0F5305CF1A7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2.1- Solving Equations Graphically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Solving a Quadratic Equation by Completing the Square</a:t>
            </a:r>
            <a:endParaRPr lang="en-CA" sz="2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18671" y="-1289967"/>
            <a:ext cx="1822211" cy="640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55083" y="588132"/>
            <a:ext cx="11048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4876" y="1000108"/>
            <a:ext cx="41434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Notice no coefficient in front of x^2</a:t>
            </a:r>
            <a:endParaRPr lang="en-C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05499" y="2767005"/>
            <a:ext cx="2752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The Quadratic Formula: Our Friend</a:t>
            </a:r>
            <a:endParaRPr lang="en-CA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63503" y="-1206171"/>
            <a:ext cx="802416" cy="47863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461952" y="-247430"/>
            <a:ext cx="1000132" cy="506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53124" y="1219182"/>
            <a:ext cx="31908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2.2 </a:t>
            </a:r>
            <a:r>
              <a:rPr lang="en-CA" sz="2800" dirty="0" err="1" smtClean="0"/>
              <a:t>Hmwr</a:t>
            </a:r>
            <a:r>
              <a:rPr lang="en-CA" sz="2800" dirty="0" smtClean="0"/>
              <a:t>: p. 1-11odd, 19-33odd, 47-55odd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Autofit/>
          </a:bodyPr>
          <a:lstStyle/>
          <a:p>
            <a:r>
              <a:rPr lang="en-CA" sz="2400" dirty="0" smtClean="0"/>
              <a:t>Mathematical Language</a:t>
            </a:r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7758138" cy="161448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 </a:t>
            </a:r>
            <a:r>
              <a:rPr lang="en-CA" b="1" dirty="0" smtClean="0"/>
              <a:t>solution</a:t>
            </a:r>
            <a:r>
              <a:rPr lang="en-CA" dirty="0" smtClean="0"/>
              <a:t> of an equation is a number that make the equation true</a:t>
            </a:r>
          </a:p>
          <a:p>
            <a:r>
              <a:rPr lang="en-CA" i="1" dirty="0" smtClean="0"/>
              <a:t>3x+2=17</a:t>
            </a:r>
          </a:p>
          <a:p>
            <a:r>
              <a:rPr lang="en-CA" dirty="0" smtClean="0"/>
              <a:t>To </a:t>
            </a:r>
            <a:r>
              <a:rPr lang="en-CA" b="1" dirty="0" smtClean="0"/>
              <a:t>solve</a:t>
            </a:r>
            <a:r>
              <a:rPr lang="en-CA" dirty="0" smtClean="0"/>
              <a:t> an equation means to find all its solution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57158" y="2714620"/>
            <a:ext cx="7499252" cy="181450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Two equations are equivalent if they have the same solutions</a:t>
            </a:r>
          </a:p>
          <a:p>
            <a:r>
              <a:rPr lang="en-CA" i="1" dirty="0" smtClean="0"/>
              <a:t>3x+2=17 and x-2=3</a:t>
            </a:r>
          </a:p>
          <a:p>
            <a:r>
              <a:rPr lang="en-CA" dirty="0" smtClean="0"/>
              <a:t>How could you change the first equation to get to the second?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The Intersection Method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331990" y="-2331914"/>
            <a:ext cx="999850" cy="709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61957" y="2767011"/>
            <a:ext cx="2286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863657" y="2927726"/>
            <a:ext cx="1566915" cy="62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192880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are trying to find a </a:t>
            </a:r>
            <a:r>
              <a:rPr lang="en-CA" i="1" dirty="0" smtClean="0"/>
              <a:t>x</a:t>
            </a:r>
            <a:r>
              <a:rPr lang="en-CA" dirty="0" smtClean="0"/>
              <a:t> that makes the left side equal to the right side</a:t>
            </a:r>
            <a:endParaRPr lang="en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855012" y="216898"/>
            <a:ext cx="371476" cy="479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285749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</a:t>
            </a:r>
            <a:r>
              <a:rPr lang="en-CA" dirty="0" smtClean="0"/>
              <a:t>ind a input, a x-value, that makes the two outputs, the y </a:t>
            </a:r>
            <a:r>
              <a:rPr lang="en-CA" sz="1600" dirty="0" smtClean="0"/>
              <a:t>values</a:t>
            </a:r>
            <a:r>
              <a:rPr lang="en-CA" dirty="0" smtClean="0"/>
              <a:t>, the same.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Separate: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59293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Check: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0" y="364331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input will be the x-coordinate of the intersection </a:t>
            </a:r>
            <a:r>
              <a:rPr lang="en-CA" dirty="0" smtClean="0"/>
              <a:t>point between the two graphs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r>
              <a:rPr lang="en-CA" sz="2400" dirty="0" smtClean="0"/>
              <a:t>The x-intercept Method</a:t>
            </a:r>
            <a:endParaRPr lang="en-CA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43978" y="-2215274"/>
            <a:ext cx="1500198" cy="73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393828" y="392330"/>
            <a:ext cx="1433634" cy="5078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506212" y="727662"/>
            <a:ext cx="2150631" cy="91249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Example 2: Solving an Equation by Using the </a:t>
            </a:r>
            <a:r>
              <a:rPr lang="en-CA" sz="2400" dirty="0" smtClean="0"/>
              <a:t>        x-Intercept </a:t>
            </a:r>
            <a:r>
              <a:rPr lang="en-CA" sz="2400" dirty="0" smtClean="0"/>
              <a:t>Method</a:t>
            </a:r>
            <a:endParaRPr lang="en-C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14547" y="-457215"/>
            <a:ext cx="4381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16479" y="-244834"/>
            <a:ext cx="1285886" cy="534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10296" y="1462077"/>
            <a:ext cx="2181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Making Things Easier: Technological Quirks</a:t>
            </a:r>
            <a:endParaRPr lang="en-CA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62055" y="-1061946"/>
            <a:ext cx="857258" cy="49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961238" y="-103375"/>
            <a:ext cx="1357322" cy="34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61950" y="4162425"/>
            <a:ext cx="23336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04800" y="1695440"/>
            <a:ext cx="2228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534150" y="1990717"/>
            <a:ext cx="23145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553200" y="4267200"/>
            <a:ext cx="23336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4" y="500042"/>
            <a:ext cx="6172200" cy="2053590"/>
          </a:xfrm>
        </p:spPr>
        <p:txBody>
          <a:bodyPr/>
          <a:lstStyle/>
          <a:p>
            <a:r>
              <a:rPr lang="en-CA" dirty="0" smtClean="0"/>
              <a:t>2.2 Solving Quadratic Equations Algebraically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5984" y="4929198"/>
            <a:ext cx="6172200" cy="1371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Factoring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Taking the square root of both sides of the equation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Completing the square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Using the quadratic formula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805348" y="409570"/>
            <a:ext cx="15144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15328" cy="5000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Example 1: Solving a Quadratic Equation by Factoring</a:t>
            </a:r>
            <a:endParaRPr lang="en-CA" sz="2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33559" y="-533417"/>
            <a:ext cx="390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19665" y="1009633"/>
            <a:ext cx="2905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Taking the Square Root of Both Sides of an Equation </a:t>
            </a: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7158" y="3786190"/>
            <a:ext cx="7356376" cy="1600192"/>
          </a:xfrm>
        </p:spPr>
        <p:txBody>
          <a:bodyPr>
            <a:normAutofit/>
          </a:bodyPr>
          <a:lstStyle/>
          <a:p>
            <a:r>
              <a:rPr lang="en-CA" sz="1800" dirty="0" smtClean="0"/>
              <a:t>Why do we do plus or minus</a:t>
            </a:r>
          </a:p>
          <a:p>
            <a:endParaRPr lang="en-CA" sz="1800" dirty="0" smtClean="0"/>
          </a:p>
          <a:p>
            <a:endParaRPr lang="en-CA" sz="1800" dirty="0" smtClean="0"/>
          </a:p>
          <a:p>
            <a:r>
              <a:rPr lang="en-CA" sz="1800" dirty="0" smtClean="0"/>
              <a:t>Think of an equation that would have no solutions</a:t>
            </a:r>
            <a:endParaRPr lang="en-CA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33519" y="-733444"/>
            <a:ext cx="1076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76896" y="-890606"/>
            <a:ext cx="12287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</TotalTime>
  <Words>223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2.1- Solving Equations Graphically</vt:lpstr>
      <vt:lpstr>Mathematical Language</vt:lpstr>
      <vt:lpstr>The Intersection Method</vt:lpstr>
      <vt:lpstr>The x-intercept Method</vt:lpstr>
      <vt:lpstr>Example 2: Solving an Equation by Using the         x-Intercept Method</vt:lpstr>
      <vt:lpstr>Making Things Easier: Technological Quirks</vt:lpstr>
      <vt:lpstr>2.2 Solving Quadratic Equations Algebraically</vt:lpstr>
      <vt:lpstr>Example 1: Solving a Quadratic Equation by Factoring</vt:lpstr>
      <vt:lpstr>Taking the Square Root of Both Sides of an Equation </vt:lpstr>
      <vt:lpstr>Solving a Quadratic Equation by Completing the Square</vt:lpstr>
      <vt:lpstr>The Quadratic Formula: Our Friend</vt:lpstr>
      <vt:lpstr>2.2 Hmwr: p. 1-11odd, 19-33odd, 47-55odd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2.1- Solving Equations Graphically</dc:title>
  <dc:creator>admin</dc:creator>
  <cp:lastModifiedBy>admin</cp:lastModifiedBy>
  <cp:revision>28</cp:revision>
  <dcterms:created xsi:type="dcterms:W3CDTF">2011-08-10T14:33:25Z</dcterms:created>
  <dcterms:modified xsi:type="dcterms:W3CDTF">2011-08-11T02:38:53Z</dcterms:modified>
</cp:coreProperties>
</file>