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7F12D-B299-4704-B309-C0E4E0461444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EED9B9-5E1A-4CA2-83F1-CDF0765661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1722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11.2 Areas of Triangles, Trapezoids, and Rhombi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295400"/>
            <a:ext cx="6705600" cy="3200400"/>
          </a:xfrm>
        </p:spPr>
        <p:txBody>
          <a:bodyPr/>
          <a:lstStyle/>
          <a:p>
            <a:r>
              <a:rPr lang="en-US" dirty="0" smtClean="0"/>
              <a:t>Learning Targets:</a:t>
            </a:r>
          </a:p>
          <a:p>
            <a:r>
              <a:rPr lang="en-US" dirty="0" smtClean="0"/>
              <a:t>We will learn to find the areas of triangles, trapezoids and rhombi</a:t>
            </a:r>
          </a:p>
          <a:p>
            <a:endParaRPr lang="en-US" dirty="0" smtClean="0"/>
          </a:p>
          <a:p>
            <a:r>
              <a:rPr lang="en-US" dirty="0" smtClean="0"/>
              <a:t>Why are we learning this?</a:t>
            </a:r>
          </a:p>
          <a:p>
            <a:r>
              <a:rPr lang="en-US" dirty="0" smtClean="0"/>
              <a:t>In construction, area will be needed for structures with the above shapes. </a:t>
            </a:r>
          </a:p>
          <a:p>
            <a:endParaRPr lang="en-US" dirty="0"/>
          </a:p>
          <a:p>
            <a:r>
              <a:rPr lang="en-US" dirty="0" smtClean="0"/>
              <a:t>What formulas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area do we </a:t>
            </a:r>
            <a:r>
              <a:rPr lang="en-US" dirty="0" smtClean="0"/>
              <a:t>already know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Geometry Activity* Sketch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r>
              <a:rPr lang="en-US" dirty="0" smtClean="0"/>
              <a:t>Cut out two triangles of the exact same size </a:t>
            </a:r>
          </a:p>
          <a:p>
            <a:r>
              <a:rPr lang="en-US" dirty="0" smtClean="0"/>
              <a:t>Cut one of your triangles along one of the altitudes </a:t>
            </a:r>
          </a:p>
          <a:p>
            <a:r>
              <a:rPr lang="en-US" dirty="0" smtClean="0"/>
              <a:t>Create a rectangle and write down the formula for area of a rectangle</a:t>
            </a:r>
          </a:p>
          <a:p>
            <a:r>
              <a:rPr lang="en-US" dirty="0" smtClean="0"/>
              <a:t>Then think what would the area of a triangle be: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163763"/>
            <a:ext cx="7467600" cy="42703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Example 1: Area of Triangles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6986934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2667000"/>
            <a:ext cx="73638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963703"/>
            <a:ext cx="1900237" cy="183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6172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choose any side to be the base as long as you have the corresponding altitude to represent the </a:t>
            </a:r>
            <a:r>
              <a:rPr lang="en-US" dirty="0" smtClean="0"/>
              <a:t>height*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Area of Trapezoids*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136900" cy="186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4191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area of a trapezoid is related to the area of a triangle.</a:t>
            </a:r>
          </a:p>
          <a:p>
            <a:endParaRPr lang="en-US" dirty="0"/>
          </a:p>
          <a:p>
            <a:r>
              <a:rPr lang="en-US" dirty="0" smtClean="0"/>
              <a:t>Divide your trapezoid into triangles</a:t>
            </a:r>
          </a:p>
          <a:p>
            <a:endParaRPr lang="en-US" dirty="0"/>
          </a:p>
          <a:p>
            <a:r>
              <a:rPr lang="en-US" dirty="0" smtClean="0"/>
              <a:t>When calculating the area of the triangles </a:t>
            </a:r>
            <a:r>
              <a:rPr lang="en-US" dirty="0" smtClean="0"/>
              <a:t>which </a:t>
            </a:r>
            <a:r>
              <a:rPr lang="en-US" dirty="0" smtClean="0"/>
              <a:t>height (</a:t>
            </a:r>
            <a:r>
              <a:rPr lang="en-US" dirty="0" smtClean="0"/>
              <a:t>altitude) </a:t>
            </a:r>
            <a:r>
              <a:rPr lang="en-US" dirty="0" smtClean="0"/>
              <a:t>should we use to be simple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4" y="3248024"/>
            <a:ext cx="509123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962"/>
            <a:ext cx="8153400" cy="35083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Ex 2: Area of a Trapezoid on the Coordinate Plane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571"/>
            <a:ext cx="7576770" cy="17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286000"/>
            <a:ext cx="2995612" cy="19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Area of a Rhombus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849" y="-44649"/>
            <a:ext cx="2270125" cy="33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4191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area of a trapezoid is related to the area of a triangle.</a:t>
            </a:r>
          </a:p>
          <a:p>
            <a:endParaRPr lang="en-US" dirty="0"/>
          </a:p>
          <a:p>
            <a:r>
              <a:rPr lang="en-US" dirty="0" smtClean="0"/>
              <a:t>Divide your trapezoid into triangles</a:t>
            </a:r>
          </a:p>
          <a:p>
            <a:endParaRPr lang="en-US" dirty="0"/>
          </a:p>
          <a:p>
            <a:r>
              <a:rPr lang="en-US" dirty="0" smtClean="0"/>
              <a:t>When calculating the area of the triangles </a:t>
            </a:r>
            <a:r>
              <a:rPr lang="en-US" dirty="0" smtClean="0"/>
              <a:t>which </a:t>
            </a:r>
            <a:r>
              <a:rPr lang="en-US" dirty="0" smtClean="0"/>
              <a:t>height (</a:t>
            </a:r>
            <a:r>
              <a:rPr lang="en-US" dirty="0" smtClean="0"/>
              <a:t>altitude) </a:t>
            </a:r>
            <a:r>
              <a:rPr lang="en-US" dirty="0" smtClean="0"/>
              <a:t>should we use to be simple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153400" cy="457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Ex 3 Area of a Rhombus on the Coordinate Plane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1910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399"/>
            <a:ext cx="8392016" cy="31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876800" cy="34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8233"/>
            <a:ext cx="2505075" cy="230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6"/>
            <a:ext cx="7467600" cy="4873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Example 4: Algebra: Find Missing Measures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3" y="659768"/>
            <a:ext cx="7926485" cy="21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8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243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11.2 Areas of Triangles, Trapezoids, and Rhombi</vt:lpstr>
      <vt:lpstr>Geometry Activity* Sketch Pad</vt:lpstr>
      <vt:lpstr>Example 1: Area of Triangles</vt:lpstr>
      <vt:lpstr>Area of Trapezoids*</vt:lpstr>
      <vt:lpstr>Ex 2: Area of a Trapezoid on the Coordinate Plane</vt:lpstr>
      <vt:lpstr>Area of a Rhombus</vt:lpstr>
      <vt:lpstr>Ex 3 Area of a Rhombus on the Coordinate Plane</vt:lpstr>
      <vt:lpstr>Example 4: Algebra: Find Missing Measures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Areas of Triangles, Trapezoids, and Rhombi</dc:title>
  <dc:creator>bb</dc:creator>
  <cp:lastModifiedBy>bb</cp:lastModifiedBy>
  <cp:revision>6</cp:revision>
  <dcterms:created xsi:type="dcterms:W3CDTF">2012-05-07T12:07:24Z</dcterms:created>
  <dcterms:modified xsi:type="dcterms:W3CDTF">2012-05-07T23:31:47Z</dcterms:modified>
</cp:coreProperties>
</file>