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1D33A-1E87-4225-B79B-5C964A021DAD}" type="datetimeFigureOut">
              <a:rPr lang="en-US" smtClean="0"/>
              <a:t>5/10/2012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69AA6-CF21-46F5-8716-35A6697D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10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368E129-D38B-4DF7-8C2D-BE8807C704BE}" type="datetimeFigureOut">
              <a:rPr lang="en-US" smtClean="0"/>
              <a:t>5/10/2012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193488D-C4DF-4ECE-8E87-186D3A02B36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E129-D38B-4DF7-8C2D-BE8807C704BE}" type="datetimeFigureOut">
              <a:rPr lang="en-US" smtClean="0"/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488D-C4DF-4ECE-8E87-186D3A02B3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E129-D38B-4DF7-8C2D-BE8807C704BE}" type="datetimeFigureOut">
              <a:rPr lang="en-US" smtClean="0"/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488D-C4DF-4ECE-8E87-186D3A02B3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368E129-D38B-4DF7-8C2D-BE8807C704BE}" type="datetimeFigureOut">
              <a:rPr lang="en-US" smtClean="0"/>
              <a:t>5/10/2012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93488D-C4DF-4ECE-8E87-186D3A02B36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368E129-D38B-4DF7-8C2D-BE8807C704BE}" type="datetimeFigureOut">
              <a:rPr lang="en-US" smtClean="0"/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193488D-C4DF-4ECE-8E87-186D3A02B36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E129-D38B-4DF7-8C2D-BE8807C704BE}" type="datetimeFigureOut">
              <a:rPr lang="en-US" smtClean="0"/>
              <a:t>5/10/2012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488D-C4DF-4ECE-8E87-186D3A02B3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E129-D38B-4DF7-8C2D-BE8807C704BE}" type="datetimeFigureOut">
              <a:rPr lang="en-US" smtClean="0"/>
              <a:t>5/10/2012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488D-C4DF-4ECE-8E87-186D3A02B36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68E129-D38B-4DF7-8C2D-BE8807C704BE}" type="datetimeFigureOut">
              <a:rPr lang="en-US" smtClean="0"/>
              <a:t>5/10/2012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93488D-C4DF-4ECE-8E87-186D3A02B3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E129-D38B-4DF7-8C2D-BE8807C704BE}" type="datetimeFigureOut">
              <a:rPr lang="en-US" smtClean="0"/>
              <a:t>5/10/2012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488D-C4DF-4ECE-8E87-186D3A02B3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368E129-D38B-4DF7-8C2D-BE8807C704BE}" type="datetimeFigureOut">
              <a:rPr lang="en-US" smtClean="0"/>
              <a:t>5/10/2012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93488D-C4DF-4ECE-8E87-186D3A02B36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68E129-D38B-4DF7-8C2D-BE8807C704BE}" type="datetimeFigureOut">
              <a:rPr lang="en-US" smtClean="0"/>
              <a:t>5/10/2012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93488D-C4DF-4ECE-8E87-186D3A02B36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368E129-D38B-4DF7-8C2D-BE8807C704BE}" type="datetimeFigureOut">
              <a:rPr lang="en-US" smtClean="0"/>
              <a:t>5/10/2012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93488D-C4DF-4ECE-8E87-186D3A02B3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76200"/>
            <a:ext cx="6172200" cy="457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11.1 Areas of Parallelograms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09600"/>
            <a:ext cx="2667000" cy="110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71899"/>
            <a:ext cx="2519363" cy="130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034914"/>
            <a:ext cx="1457326" cy="68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828800" y="1295400"/>
            <a:ext cx="6858000" cy="3657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Learning Targets: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We will learn to find the perimeter and area of different </a:t>
            </a:r>
            <a:r>
              <a:rPr lang="en-US" dirty="0" smtClean="0"/>
              <a:t>parallelograms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 will learn to determine whether (x, y) points form a parallelogram</a:t>
            </a:r>
          </a:p>
          <a:p>
            <a:endParaRPr lang="en-US" dirty="0" smtClean="0"/>
          </a:p>
          <a:p>
            <a:r>
              <a:rPr lang="en-US" dirty="0" smtClean="0"/>
              <a:t>Review: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76639"/>
            <a:ext cx="2335212" cy="157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43461"/>
            <a:ext cx="2104357" cy="59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130" y="4999038"/>
            <a:ext cx="128387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3429000"/>
            <a:ext cx="1384300" cy="143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97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762000"/>
          </a:xfrm>
        </p:spPr>
        <p:txBody>
          <a:bodyPr>
            <a:noAutofit/>
          </a:bodyPr>
          <a:lstStyle/>
          <a:p>
            <a:r>
              <a:rPr lang="en-US" sz="2200" dirty="0" smtClean="0"/>
              <a:t>Geometry Activity* You Have 2 Parallelograms (Only Cut One and put the Other Aside)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40715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To find the area formula of a parallelogram, cut one of your parallelograms  and then arrange the two pieces to form a rectangle (think before you cut</a:t>
            </a:r>
            <a:r>
              <a:rPr lang="en-US" sz="2000" dirty="0" smtClean="0">
                <a:sym typeface="Wingdings" pitchFamily="2" charset="2"/>
              </a:rPr>
              <a:t>)</a:t>
            </a:r>
          </a:p>
          <a:p>
            <a:endParaRPr lang="en-US" sz="2000" dirty="0" smtClean="0"/>
          </a:p>
          <a:p>
            <a:r>
              <a:rPr lang="en-US" sz="2000" dirty="0" smtClean="0"/>
              <a:t>Label your length and width on your rectangle</a:t>
            </a:r>
          </a:p>
          <a:p>
            <a:endParaRPr lang="en-US" sz="2000" dirty="0" smtClean="0"/>
          </a:p>
          <a:p>
            <a:r>
              <a:rPr lang="en-US" sz="2000" dirty="0" smtClean="0"/>
              <a:t>Go back to your original parallelogram and label segments that are equal to the length and width</a:t>
            </a:r>
            <a:r>
              <a:rPr lang="en-US" sz="2000" dirty="0"/>
              <a:t> of the rectangle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297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7467600" cy="3810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Ex 1: Perimeter and Area of a Parallelogram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6837"/>
            <a:ext cx="8297039" cy="1579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19" y="2590800"/>
            <a:ext cx="5023281" cy="63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7000"/>
            <a:ext cx="2281238" cy="15608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676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have different parallelograms having the same area*</a:t>
            </a:r>
          </a:p>
        </p:txBody>
      </p:sp>
    </p:spTree>
    <p:extLst>
      <p:ext uri="{BB962C8B-B14F-4D97-AF65-F5344CB8AC3E}">
        <p14:creationId xmlns:p14="http://schemas.microsoft.com/office/powerpoint/2010/main" val="394829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34962"/>
          </a:xfrm>
        </p:spPr>
        <p:txBody>
          <a:bodyPr>
            <a:noAutofit/>
          </a:bodyPr>
          <a:lstStyle/>
          <a:p>
            <a:r>
              <a:rPr lang="en-US" sz="2400" dirty="0" smtClean="0"/>
              <a:t>Example 2: Real World Application</a:t>
            </a: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357" y="628397"/>
            <a:ext cx="3326043" cy="257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0" y="560387"/>
            <a:ext cx="5818990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72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4572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Example 3*: Area of the x-y Coordinate Plane 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" y="670984"/>
            <a:ext cx="7912418" cy="62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34376"/>
            <a:ext cx="3048000" cy="28900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28600" y="1307068"/>
            <a:ext cx="88232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With a partner write down a plan as to how to find the area of this quadrilateral!</a:t>
            </a:r>
          </a:p>
        </p:txBody>
      </p:sp>
    </p:spTree>
    <p:extLst>
      <p:ext uri="{BB962C8B-B14F-4D97-AF65-F5344CB8AC3E}">
        <p14:creationId xmlns:p14="http://schemas.microsoft.com/office/powerpoint/2010/main" val="309091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374</TotalTime>
  <Words>165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Oriel</vt:lpstr>
      <vt:lpstr>11.1 Areas of Parallelograms</vt:lpstr>
      <vt:lpstr>Geometry Activity* You Have 2 Parallelograms (Only Cut One and put the Other Aside)</vt:lpstr>
      <vt:lpstr>Ex 1: Perimeter and Area of a Parallelogram</vt:lpstr>
      <vt:lpstr>Example 2: Real World Application</vt:lpstr>
      <vt:lpstr>Example 3*: Area of the x-y Coordinate Plane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11.1 Areas of Parallelograms</dc:title>
  <dc:creator>bb</dc:creator>
  <cp:lastModifiedBy>bb</cp:lastModifiedBy>
  <cp:revision>11</cp:revision>
  <cp:lastPrinted>2012-05-10T00:36:30Z</cp:lastPrinted>
  <dcterms:created xsi:type="dcterms:W3CDTF">2012-05-09T10:35:42Z</dcterms:created>
  <dcterms:modified xsi:type="dcterms:W3CDTF">2012-05-10T03:45:55Z</dcterms:modified>
</cp:coreProperties>
</file>