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E53E1-39B2-417A-A17E-7FF0CB7C933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B450-9993-4256-AA66-7BA8BA6CDE4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0816F2-5365-451D-AF05-A3507DA6CE69}" type="datetimeFigureOut">
              <a:rPr lang="en-CA" smtClean="0"/>
              <a:pPr/>
              <a:t>25/10/2011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24FDCE-1844-4577-9679-1501B78583E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1.5 Infinite Limits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Today, we are learning about:</a:t>
            </a:r>
          </a:p>
          <a:p>
            <a:r>
              <a:rPr lang="en-CA" dirty="0" smtClean="0"/>
              <a:t>Infinite Limits and Vertical Asymptotes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116632"/>
            <a:ext cx="2664296" cy="41805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CA" sz="2400" dirty="0" smtClean="0"/>
              <a:t>Infinite Limits</a:t>
            </a:r>
            <a:endParaRPr lang="en-CA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3"/>
            <a:ext cx="3384375" cy="36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110339"/>
            <a:ext cx="9144001" cy="277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513" y="548680"/>
            <a:ext cx="2466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562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9488" y="1628800"/>
            <a:ext cx="2105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492896"/>
            <a:ext cx="5705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39952" y="32129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Does the limit exist?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332656"/>
            <a:ext cx="8963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27581"/>
            <a:ext cx="5040560" cy="295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42292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200" dirty="0" smtClean="0"/>
              <a:t>Example 1: Determining Infinite Limits from a Graph</a:t>
            </a:r>
            <a:endParaRPr lang="en-CA" sz="22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43064"/>
            <a:ext cx="4896544" cy="286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8144" y="60932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can you say about the graphs?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54"/>
            <a:ext cx="3538736" cy="48153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Vertical Asymptotes</a:t>
            </a:r>
            <a:endParaRPr lang="en-CA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727212"/>
            <a:ext cx="8119763" cy="13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would the continuity of </a:t>
            </a:r>
            <a:r>
              <a:rPr lang="en-CA" i="1" dirty="0" smtClean="0"/>
              <a:t>f</a:t>
            </a:r>
            <a:r>
              <a:rPr lang="en-CA" dirty="0" smtClean="0"/>
              <a:t> be at </a:t>
            </a:r>
            <a:r>
              <a:rPr lang="en-CA" i="1" dirty="0" smtClean="0"/>
              <a:t>x = c?</a:t>
            </a:r>
            <a:endParaRPr lang="en-C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78252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508918"/>
          </a:xfrm>
        </p:spPr>
        <p:txBody>
          <a:bodyPr>
            <a:normAutofit/>
          </a:bodyPr>
          <a:lstStyle/>
          <a:p>
            <a:r>
              <a:rPr lang="en-CA" sz="2400" dirty="0" smtClean="0"/>
              <a:t>Example 2: Finding Vertical Asymptotes</a:t>
            </a:r>
            <a:endParaRPr lang="en-CA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4365"/>
            <a:ext cx="7686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149" y="3410669"/>
            <a:ext cx="36480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410669"/>
            <a:ext cx="30765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9137" y="3459435"/>
            <a:ext cx="3381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70"/>
            <a:ext cx="8147248" cy="580926"/>
          </a:xfrm>
        </p:spPr>
        <p:txBody>
          <a:bodyPr>
            <a:normAutofit/>
          </a:bodyPr>
          <a:lstStyle/>
          <a:p>
            <a:r>
              <a:rPr lang="en-CA" sz="2200" dirty="0" smtClean="0"/>
              <a:t>Example </a:t>
            </a:r>
            <a:r>
              <a:rPr lang="en-CA" sz="2200" dirty="0" smtClean="0"/>
              <a:t>3: </a:t>
            </a:r>
            <a:r>
              <a:rPr lang="en-CA" sz="2200" dirty="0" smtClean="0"/>
              <a:t>A Rational Function with Common Factors</a:t>
            </a:r>
            <a:endParaRPr lang="en-CA" sz="2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95" y="692696"/>
            <a:ext cx="5129485" cy="126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880" y="692696"/>
            <a:ext cx="3657600" cy="42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3732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Now determine the infinite limits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3501008"/>
            <a:ext cx="1584176" cy="494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Example 4:</a:t>
            </a:r>
            <a:endParaRPr lang="en-CA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192688" cy="347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294" y="3408632"/>
            <a:ext cx="6448202" cy="3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1.5 </a:t>
            </a:r>
            <a:r>
              <a:rPr lang="en-CA" dirty="0" err="1" smtClean="0"/>
              <a:t>Hmwr</a:t>
            </a:r>
            <a:r>
              <a:rPr lang="en-CA" smtClean="0"/>
              <a:t>: 3,4,5,9,17,19,23,24,29-39odd,47,55-58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419</TotalTime>
  <Words>80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1.5 Infinite Limits</vt:lpstr>
      <vt:lpstr>Infinite Limits</vt:lpstr>
      <vt:lpstr>Example 1: Determining Infinite Limits from a Graph</vt:lpstr>
      <vt:lpstr>Vertical Asymptotes</vt:lpstr>
      <vt:lpstr>Example 2: Finding Vertical Asymptotes</vt:lpstr>
      <vt:lpstr>Example 3: A Rational Function with Common Factors</vt:lpstr>
      <vt:lpstr>Example 4:</vt:lpstr>
      <vt:lpstr>1.5 Hmwr: 3,4,5,9,17,19,23,24,29-39odd,47,55-58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1.5 Infinite Limits</dc:title>
  <dc:creator>admin</dc:creator>
  <cp:lastModifiedBy>admin</cp:lastModifiedBy>
  <cp:revision>13</cp:revision>
  <dcterms:created xsi:type="dcterms:W3CDTF">2011-09-28T03:22:35Z</dcterms:created>
  <dcterms:modified xsi:type="dcterms:W3CDTF">2011-10-26T03:46:53Z</dcterms:modified>
</cp:coreProperties>
</file>