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57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BA8216B3-01AD-4AC9-9EED-6F3CAB38C998}" type="datetimeFigureOut">
              <a:rPr lang="en-US" smtClean="0"/>
              <a:pPr/>
              <a:t>8/18/2011</a:t>
            </a:fld>
            <a:endParaRPr lang="en-CA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CA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FEAF900D-076C-4DEC-BAB0-CE00368B040C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216B3-01AD-4AC9-9EED-6F3CAB38C998}" type="datetimeFigureOut">
              <a:rPr lang="en-US" smtClean="0"/>
              <a:pPr/>
              <a:t>8/18/2011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F900D-076C-4DEC-BAB0-CE00368B040C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216B3-01AD-4AC9-9EED-6F3CAB38C998}" type="datetimeFigureOut">
              <a:rPr lang="en-US" smtClean="0"/>
              <a:pPr/>
              <a:t>8/18/2011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F900D-076C-4DEC-BAB0-CE00368B040C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A8216B3-01AD-4AC9-9EED-6F3CAB38C998}" type="datetimeFigureOut">
              <a:rPr lang="en-US" smtClean="0"/>
              <a:pPr/>
              <a:t>8/18/2011</a:t>
            </a:fld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EAF900D-076C-4DEC-BAB0-CE00368B040C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BA8216B3-01AD-4AC9-9EED-6F3CAB38C998}" type="datetimeFigureOut">
              <a:rPr lang="en-US" smtClean="0"/>
              <a:pPr/>
              <a:t>8/18/2011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CA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FEAF900D-076C-4DEC-BAB0-CE00368B040C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216B3-01AD-4AC9-9EED-6F3CAB38C998}" type="datetimeFigureOut">
              <a:rPr lang="en-US" smtClean="0"/>
              <a:pPr/>
              <a:t>8/18/2011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F900D-076C-4DEC-BAB0-CE00368B040C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216B3-01AD-4AC9-9EED-6F3CAB38C998}" type="datetimeFigureOut">
              <a:rPr lang="en-US" smtClean="0"/>
              <a:pPr/>
              <a:t>8/18/2011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F900D-076C-4DEC-BAB0-CE00368B040C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A8216B3-01AD-4AC9-9EED-6F3CAB38C998}" type="datetimeFigureOut">
              <a:rPr lang="en-US" smtClean="0"/>
              <a:pPr/>
              <a:t>8/18/2011</a:t>
            </a:fld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EAF900D-076C-4DEC-BAB0-CE00368B040C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216B3-01AD-4AC9-9EED-6F3CAB38C998}" type="datetimeFigureOut">
              <a:rPr lang="en-US" smtClean="0"/>
              <a:pPr/>
              <a:t>8/18/2011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F900D-076C-4DEC-BAB0-CE00368B040C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A8216B3-01AD-4AC9-9EED-6F3CAB38C998}" type="datetimeFigureOut">
              <a:rPr lang="en-US" smtClean="0"/>
              <a:pPr/>
              <a:t>8/18/2011</a:t>
            </a:fld>
            <a:endParaRPr lang="en-CA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EAF900D-076C-4DEC-BAB0-CE00368B040C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A8216B3-01AD-4AC9-9EED-6F3CAB38C998}" type="datetimeFigureOut">
              <a:rPr lang="en-US" smtClean="0"/>
              <a:pPr/>
              <a:t>8/18/2011</a:t>
            </a:fld>
            <a:endParaRPr lang="en-C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EAF900D-076C-4DEC-BAB0-CE00368B040C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A8216B3-01AD-4AC9-9EED-6F3CAB38C998}" type="datetimeFigureOut">
              <a:rPr lang="en-US" smtClean="0"/>
              <a:pPr/>
              <a:t>8/18/2011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CA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EAF900D-076C-4DEC-BAB0-CE00368B040C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1.1- Relations and Functions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11156"/>
          </a:xfrm>
          <a:ln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r>
              <a:rPr lang="en-CA" dirty="0" smtClean="0"/>
              <a:t>A Relation and its Domain and Range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28596" y="928670"/>
            <a:ext cx="7467600" cy="928694"/>
          </a:xfrm>
        </p:spPr>
        <p:txBody>
          <a:bodyPr>
            <a:normAutofit/>
          </a:bodyPr>
          <a:lstStyle/>
          <a:p>
            <a:r>
              <a:rPr lang="en-CA" sz="1800" dirty="0" smtClean="0"/>
              <a:t>A relation is a relationship between two variables </a:t>
            </a:r>
            <a:r>
              <a:rPr lang="en-CA" sz="1800" i="1" dirty="0" smtClean="0"/>
              <a:t>(</a:t>
            </a:r>
            <a:r>
              <a:rPr lang="en-CA" sz="1800" i="1" dirty="0" err="1" smtClean="0"/>
              <a:t>x,y</a:t>
            </a:r>
            <a:r>
              <a:rPr lang="en-CA" sz="1800" i="1" dirty="0" smtClean="0"/>
              <a:t>)</a:t>
            </a:r>
            <a:r>
              <a:rPr lang="en-CA" sz="1800" dirty="0" smtClean="0"/>
              <a:t>. </a:t>
            </a:r>
          </a:p>
          <a:p>
            <a:r>
              <a:rPr lang="en-CA" sz="1800" dirty="0" smtClean="0"/>
              <a:t>Example: Height and Shoe size</a:t>
            </a:r>
          </a:p>
          <a:p>
            <a:pPr>
              <a:buNone/>
            </a:pPr>
            <a:endParaRPr lang="en-CA" sz="1800" dirty="0" smtClean="0"/>
          </a:p>
          <a:p>
            <a:endParaRPr lang="en-CA" sz="1800" dirty="0" smtClean="0"/>
          </a:p>
          <a:p>
            <a:endParaRPr lang="en-CA" sz="1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3482246" y="-1410599"/>
            <a:ext cx="1246024" cy="72104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428596" y="2857496"/>
            <a:ext cx="7143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CA" dirty="0" smtClean="0"/>
              <a:t>What is the relationship here?</a:t>
            </a:r>
          </a:p>
          <a:p>
            <a:pPr>
              <a:buFont typeface="Arial" pitchFamily="34" charset="0"/>
              <a:buChar char="•"/>
            </a:pPr>
            <a:r>
              <a:rPr lang="en-CA" dirty="0" smtClean="0"/>
              <a:t>A relation can be represented by a set of ordered pairs (</a:t>
            </a:r>
            <a:r>
              <a:rPr lang="en-CA" dirty="0" err="1" smtClean="0"/>
              <a:t>x,y</a:t>
            </a:r>
            <a:r>
              <a:rPr lang="en-CA" dirty="0" smtClean="0"/>
              <a:t>)</a:t>
            </a:r>
            <a:endParaRPr lang="en-CA" dirty="0" smtClean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5400000">
            <a:off x="3247998" y="1038226"/>
            <a:ext cx="390525" cy="531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TextBox 7"/>
          <p:cNvSpPr txBox="1"/>
          <p:nvPr/>
        </p:nvSpPr>
        <p:spPr>
          <a:xfrm>
            <a:off x="428596" y="4857760"/>
            <a:ext cx="57150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CA" dirty="0" smtClean="0"/>
              <a:t>Domain: Possible values that </a:t>
            </a:r>
            <a:r>
              <a:rPr lang="en-CA" i="1" dirty="0" smtClean="0"/>
              <a:t>x</a:t>
            </a:r>
            <a:r>
              <a:rPr lang="en-CA" dirty="0" smtClean="0"/>
              <a:t> can have.</a:t>
            </a:r>
          </a:p>
          <a:p>
            <a:r>
              <a:rPr lang="en-CA" dirty="0" smtClean="0"/>
              <a:t>{67, 69, 72, 76}</a:t>
            </a:r>
            <a:endParaRPr lang="en-CA" dirty="0"/>
          </a:p>
        </p:txBody>
      </p:sp>
      <p:sp>
        <p:nvSpPr>
          <p:cNvPr id="10" name="TextBox 9"/>
          <p:cNvSpPr txBox="1"/>
          <p:nvPr/>
        </p:nvSpPr>
        <p:spPr>
          <a:xfrm>
            <a:off x="428596" y="5657671"/>
            <a:ext cx="54292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CA" dirty="0" smtClean="0"/>
              <a:t>Range: Possible values that </a:t>
            </a:r>
            <a:r>
              <a:rPr lang="en-CA" i="1" dirty="0" smtClean="0"/>
              <a:t>y </a:t>
            </a:r>
            <a:r>
              <a:rPr lang="en-CA" dirty="0" smtClean="0"/>
              <a:t>can have.</a:t>
            </a:r>
          </a:p>
          <a:p>
            <a:r>
              <a:rPr lang="en-CA" dirty="0" smtClean="0"/>
              <a:t>{8.5, 10, 11, 12}</a:t>
            </a:r>
          </a:p>
          <a:p>
            <a:r>
              <a:rPr lang="en-CA" dirty="0" smtClean="0"/>
              <a:t> </a:t>
            </a:r>
          </a:p>
          <a:p>
            <a:endParaRPr lang="en-CA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5400000">
            <a:off x="6200775" y="3376613"/>
            <a:ext cx="2819400" cy="306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TextBox 11"/>
          <p:cNvSpPr txBox="1"/>
          <p:nvPr/>
        </p:nvSpPr>
        <p:spPr>
          <a:xfrm>
            <a:off x="428596" y="4000504"/>
            <a:ext cx="5715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CA" dirty="0" smtClean="0"/>
              <a:t>A relation can also be represented by a graph </a:t>
            </a:r>
            <a:r>
              <a:rPr lang="en-CA" dirty="0" smtClean="0">
                <a:sym typeface="Wingdings" pitchFamily="2" charset="2"/>
              </a:rPr>
              <a:t>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28596" y="4429132"/>
            <a:ext cx="38576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CA" dirty="0" smtClean="0">
                <a:sym typeface="Wingdings" pitchFamily="2" charset="2"/>
              </a:rPr>
              <a:t>Other ways?</a:t>
            </a:r>
            <a:endParaRPr lang="en-CA" dirty="0" smtClean="0"/>
          </a:p>
          <a:p>
            <a:pPr>
              <a:buFont typeface="Arial" pitchFamily="34" charset="0"/>
              <a:buChar char="•"/>
            </a:pP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build="p"/>
      <p:bldP spid="8" grpId="0" build="p"/>
      <p:bldP spid="10" grpId="0" build="p"/>
      <p:bldP spid="12" grpId="0"/>
      <p:bldP spid="1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368280"/>
          </a:xfrm>
        </p:spPr>
        <p:txBody>
          <a:bodyPr>
            <a:noAutofit/>
          </a:bodyPr>
          <a:lstStyle/>
          <a:p>
            <a:r>
              <a:rPr lang="en-CA" sz="2400" dirty="0" smtClean="0"/>
              <a:t>Functions</a:t>
            </a:r>
            <a:endParaRPr lang="en-CA" sz="2400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214282" y="642918"/>
            <a:ext cx="6543692" cy="3143272"/>
          </a:xfrm>
        </p:spPr>
        <p:txBody>
          <a:bodyPr>
            <a:normAutofit/>
          </a:bodyPr>
          <a:lstStyle/>
          <a:p>
            <a:r>
              <a:rPr lang="en-CA" sz="1900" dirty="0" smtClean="0"/>
              <a:t>A function is a special relation </a:t>
            </a:r>
            <a:r>
              <a:rPr lang="en-CA" sz="1900" dirty="0" smtClean="0">
                <a:sym typeface="Wingdings" pitchFamily="2" charset="2"/>
              </a:rPr>
              <a:t></a:t>
            </a:r>
            <a:endParaRPr lang="en-CA" sz="1900" dirty="0" smtClean="0"/>
          </a:p>
          <a:p>
            <a:pPr>
              <a:buNone/>
            </a:pPr>
            <a:endParaRPr lang="en-CA" dirty="0" smtClean="0"/>
          </a:p>
          <a:p>
            <a:endParaRPr lang="en-CA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14282" y="1142984"/>
            <a:ext cx="6786578" cy="1957382"/>
          </a:xfrm>
        </p:spPr>
        <p:txBody>
          <a:bodyPr>
            <a:normAutofit/>
          </a:bodyPr>
          <a:lstStyle/>
          <a:p>
            <a:r>
              <a:rPr lang="en-CA" sz="1900" dirty="0" smtClean="0"/>
              <a:t>A function can be represented by a set of </a:t>
            </a:r>
            <a:r>
              <a:rPr lang="en-CA" sz="1900" b="1" dirty="0" smtClean="0"/>
              <a:t>ordered pairs </a:t>
            </a:r>
            <a:r>
              <a:rPr lang="en-CA" sz="1900" i="1" dirty="0" smtClean="0"/>
              <a:t>(</a:t>
            </a:r>
            <a:r>
              <a:rPr lang="en-CA" sz="1900" i="1" dirty="0" err="1" smtClean="0"/>
              <a:t>x,y</a:t>
            </a:r>
            <a:r>
              <a:rPr lang="en-CA" sz="1900" i="1" dirty="0" smtClean="0"/>
              <a:t>)</a:t>
            </a:r>
            <a:r>
              <a:rPr lang="en-CA" sz="1900" dirty="0" smtClean="0"/>
              <a:t> in which the first coordinate, </a:t>
            </a:r>
            <a:r>
              <a:rPr lang="en-CA" sz="1900" i="1" dirty="0" smtClean="0"/>
              <a:t>x,</a:t>
            </a:r>
            <a:r>
              <a:rPr lang="en-CA" sz="1900" dirty="0" smtClean="0"/>
              <a:t> is the </a:t>
            </a:r>
            <a:r>
              <a:rPr lang="en-CA" sz="1900" b="1" dirty="0" smtClean="0"/>
              <a:t>input</a:t>
            </a:r>
            <a:r>
              <a:rPr lang="en-CA" sz="1900" dirty="0" smtClean="0"/>
              <a:t> and the second coordinate, </a:t>
            </a:r>
            <a:r>
              <a:rPr lang="en-CA" sz="1900" i="1" dirty="0" smtClean="0"/>
              <a:t>y</a:t>
            </a:r>
            <a:r>
              <a:rPr lang="en-CA" sz="1900" dirty="0" smtClean="0"/>
              <a:t>, is the </a:t>
            </a:r>
            <a:r>
              <a:rPr lang="en-CA" sz="1900" b="1" dirty="0" smtClean="0"/>
              <a:t>output </a:t>
            </a:r>
            <a:r>
              <a:rPr lang="en-CA" sz="1900" dirty="0" smtClean="0"/>
              <a:t>produced from the </a:t>
            </a:r>
            <a:r>
              <a:rPr lang="en-CA" sz="1900" b="1" dirty="0" smtClean="0"/>
              <a:t>rule of the function</a:t>
            </a:r>
            <a:r>
              <a:rPr lang="en-CA" sz="1900" dirty="0" smtClean="0"/>
              <a:t>.</a:t>
            </a:r>
          </a:p>
          <a:p>
            <a:r>
              <a:rPr lang="en-CA" sz="1900" b="1" dirty="0" smtClean="0"/>
              <a:t>Special: Each input has one and only one output</a:t>
            </a:r>
          </a:p>
          <a:p>
            <a:endParaRPr lang="en-CA" b="1" dirty="0" smtClean="0"/>
          </a:p>
          <a:p>
            <a:endParaRPr lang="en-CA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6679415" y="392914"/>
            <a:ext cx="2857497" cy="20716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5400000">
            <a:off x="2918083" y="455001"/>
            <a:ext cx="2736330" cy="78581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439718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en-CA" sz="2200" dirty="0" smtClean="0"/>
              <a:t>Example 5: Finding Function Values from a Graph</a:t>
            </a:r>
            <a:endParaRPr lang="en-CA" sz="2200" dirty="0"/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2899814" y="386278"/>
            <a:ext cx="343960" cy="5572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5400000">
            <a:off x="2914106" y="2658002"/>
            <a:ext cx="471487" cy="5871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5400000">
            <a:off x="2299582" y="-85060"/>
            <a:ext cx="381001" cy="44087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80" name="Picture 8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5"/>
          <a:srcRect/>
          <a:stretch>
            <a:fillRect/>
          </a:stretch>
        </p:blipFill>
        <p:spPr bwMode="auto">
          <a:xfrm rot="5400000">
            <a:off x="3282411" y="-2282335"/>
            <a:ext cx="1071570" cy="72078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81" name="Picture 9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6"/>
          <a:srcRect/>
          <a:stretch>
            <a:fillRect/>
          </a:stretch>
        </p:blipFill>
        <p:spPr bwMode="auto">
          <a:xfrm rot="5400000">
            <a:off x="5518296" y="1339695"/>
            <a:ext cx="3179503" cy="3500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82" name="Picture 10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 rot="5400000">
            <a:off x="3257110" y="1243429"/>
            <a:ext cx="415201" cy="65008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57422" y="0"/>
            <a:ext cx="4000528" cy="439718"/>
          </a:xfrm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algn="ctr"/>
            <a:r>
              <a:rPr lang="en-CA" sz="2400" dirty="0" smtClean="0"/>
              <a:t>Function Notation</a:t>
            </a:r>
            <a:endParaRPr lang="en-CA" sz="24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3452783" y="-2595583"/>
            <a:ext cx="457200" cy="664845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5400000">
            <a:off x="2643158" y="-1500205"/>
            <a:ext cx="1914525" cy="66294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5400000">
            <a:off x="3740371" y="903042"/>
            <a:ext cx="3063398" cy="6686553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5400000">
            <a:off x="3667095" y="2547955"/>
            <a:ext cx="657225" cy="7419976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368280"/>
          </a:xfrm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r>
              <a:rPr lang="en-CA" sz="2400" dirty="0" smtClean="0"/>
              <a:t>Example 6: Function Notation </a:t>
            </a:r>
            <a:endParaRPr lang="en-CA" sz="2400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3591575" y="-2448623"/>
            <a:ext cx="960718" cy="7429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1.1 </a:t>
            </a:r>
            <a:r>
              <a:rPr lang="en-CA" dirty="0" err="1" smtClean="0"/>
              <a:t>Hmwr</a:t>
            </a:r>
            <a:r>
              <a:rPr lang="en-CA" dirty="0" smtClean="0"/>
              <a:t>	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p.11: 15-33 odd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84</TotalTime>
  <Words>181</Words>
  <Application>Microsoft Office PowerPoint</Application>
  <PresentationFormat>On-screen Show (4:3)</PresentationFormat>
  <Paragraphs>23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Oriel</vt:lpstr>
      <vt:lpstr>1.1- Relations and Functions</vt:lpstr>
      <vt:lpstr>A Relation and its Domain and Range</vt:lpstr>
      <vt:lpstr>Functions</vt:lpstr>
      <vt:lpstr>Example 5: Finding Function Values from a Graph</vt:lpstr>
      <vt:lpstr>Function Notation</vt:lpstr>
      <vt:lpstr>Example 6: Function Notation </vt:lpstr>
      <vt:lpstr>1.1 Hmwr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1.1- Relations and Functions</dc:title>
  <dc:creator>admin</dc:creator>
  <cp:lastModifiedBy>admin</cp:lastModifiedBy>
  <cp:revision>15</cp:revision>
  <dcterms:created xsi:type="dcterms:W3CDTF">2011-08-08T14:24:23Z</dcterms:created>
  <dcterms:modified xsi:type="dcterms:W3CDTF">2011-08-18T10:30:33Z</dcterms:modified>
</cp:coreProperties>
</file>